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51" r:id="rId4"/>
  </p:sldMasterIdLst>
  <p:notesMasterIdLst>
    <p:notesMasterId r:id="rId13"/>
  </p:notesMasterIdLst>
  <p:handoutMasterIdLst>
    <p:handoutMasterId r:id="rId14"/>
  </p:handoutMasterIdLst>
  <p:sldIdLst>
    <p:sldId id="1343" r:id="rId5"/>
    <p:sldId id="1380" r:id="rId6"/>
    <p:sldId id="3729" r:id="rId7"/>
    <p:sldId id="3673" r:id="rId8"/>
    <p:sldId id="3696" r:id="rId9"/>
    <p:sldId id="3699" r:id="rId10"/>
    <p:sldId id="3733" r:id="rId11"/>
    <p:sldId id="379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61E206-E425-5EF2-2CAF-78E8CEB0F5DE}" name="Max Templer" initials="MT" userId="S::mtempler@britainthinks.com::837b35ac-07fd-4baa-b8e5-7c8f9eb35c6b" providerId="AD"/>
  <p188:author id="{2EB4D52A-E2BA-4737-002A-4BC19E5E8B3E}" name="Sophie Giles" initials="SG" userId="S::sgiles@britainthinks.com::118e39ce-3180-4262-8d60-c9698ab813e8" providerId="AD"/>
  <p188:author id="{29566447-5256-038E-9872-046EDA7522AF}" name="Lucy Bush" initials="LB" userId="S::lbush@britainthinks.com::1884a013-46bf-4558-b898-69237cb298a1" providerId="AD"/>
  <p188:author id="{C8C62370-86C7-BAC6-9FF9-D6E7C702E7EA}" name="Allie Jennings" initials="AJ" userId="S::ajennings@britainthinks.com::d05cfec8-85df-4d8b-b973-54fc7f92d822" providerId="AD"/>
  <p188:author id="{66332084-6854-0E11-1A31-85F0B200C6AC}" name="Alasdair Pearce" initials="AP" userId="S::apearce@britainthinks.com::435e086e-9bc9-4d17-985b-f11f643d8dd5" providerId="AD"/>
  <p188:author id="{F79A4188-974B-EA02-79B2-DC47D7FB6F25}" name="Gráinne Fay" initials="GF" userId="S::gfay@britainthinks.com::45e0d914-c221-4613-85bd-40a996867fd4" providerId="AD"/>
  <p188:author id="{9415CFA0-1B3C-9339-7643-5138AA7DB3DD}" name="Hana Kapetanovic" initials="HK" userId="S::hkapetanovic@britainthinks.com::3d426b85-7fd5-4043-8d2f-799a1913ad25" providerId="AD"/>
  <p188:author id="{6B6B80AA-5AE9-3225-A112-A9FD64BA8C09}" name="Molly Jeffries" initials="MJ" userId="S::mjeffries@britainthinks.com::15bd6954-e808-4a0d-88ce-e12dd8beb893" providerId="AD"/>
  <p188:author id="{967D2CAC-0A29-F8F3-0B2D-E86E7C2C34AB}" name="Shyma Zitoun" initials="SZ" userId="S::szitoun@britainthinks.com::ab3d3ddc-8a8b-4866-8e04-aab926f1297a" providerId="AD"/>
  <p188:author id="{461AE7AF-6E13-2FC9-AFB5-4172E5C6782F}" name="Holly Belcher" initials="HB" userId="S::hbelcher@britainthinks.com::7efaa787-46cc-4faa-b5c8-9fc02890cfdc" providerId="AD"/>
  <p188:author id="{1EBC7AD8-1145-8F7E-3F52-9C8E15A7A580}" name="Gemma Carroll" initials="GC" userId="4a904c6cd9ac024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5B1"/>
    <a:srgbClr val="D7F5EE"/>
    <a:srgbClr val="F8E6E6"/>
    <a:srgbClr val="828282"/>
    <a:srgbClr val="F0F5F5"/>
    <a:srgbClr val="7F7F7F"/>
    <a:srgbClr val="626262"/>
    <a:srgbClr val="DE8080"/>
    <a:srgbClr val="F1F6F6"/>
    <a:srgbClr val="D8EE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40"/>
  </p:normalViewPr>
  <p:slideViewPr>
    <p:cSldViewPr snapToGrid="0">
      <p:cViewPr varScale="1">
        <p:scale>
          <a:sx n="102" d="100"/>
          <a:sy n="102" d="100"/>
        </p:scale>
        <p:origin x="85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41A369-7F6B-5041-B011-AD78D0049A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046BA7-F287-5245-8777-F98AEB93C4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BB27E6-4031-9E4C-879F-11F95BCC8625}" type="datetimeFigureOut">
              <a:rPr lang="en-US" smtClean="0"/>
              <a:t>11/2/22</a:t>
            </a:fld>
            <a:endParaRPr lang="en-US"/>
          </a:p>
        </p:txBody>
      </p:sp>
      <p:sp>
        <p:nvSpPr>
          <p:cNvPr id="4" name="Footer Placeholder 3">
            <a:extLst>
              <a:ext uri="{FF2B5EF4-FFF2-40B4-BE49-F238E27FC236}">
                <a16:creationId xmlns:a16="http://schemas.microsoft.com/office/drawing/2014/main" id="{220683DE-F96F-CF4D-9F53-C8B5777DA9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6F9930-6B5A-404C-AA28-539C3D8895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8F7E9A-0F36-3C46-96EE-BC4FE90CF0D9}" type="slidenum">
              <a:rPr lang="en-US" smtClean="0"/>
              <a:t>‹#›</a:t>
            </a:fld>
            <a:endParaRPr lang="en-US"/>
          </a:p>
        </p:txBody>
      </p:sp>
    </p:spTree>
    <p:extLst>
      <p:ext uri="{BB962C8B-B14F-4D97-AF65-F5344CB8AC3E}">
        <p14:creationId xmlns:p14="http://schemas.microsoft.com/office/powerpoint/2010/main" val="57109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E76B6-E8BA-7645-8A24-6AB74F9F2B50}"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E0C61-032B-0442-AFDE-692B07187050}" type="slidenum">
              <a:rPr lang="en-US" smtClean="0"/>
              <a:t>‹#›</a:t>
            </a:fld>
            <a:endParaRPr lang="en-US"/>
          </a:p>
        </p:txBody>
      </p:sp>
    </p:spTree>
    <p:extLst>
      <p:ext uri="{BB962C8B-B14F-4D97-AF65-F5344CB8AC3E}">
        <p14:creationId xmlns:p14="http://schemas.microsoft.com/office/powerpoint/2010/main" val="6704797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2</a:t>
            </a:fld>
            <a:endParaRPr lang="en-US"/>
          </a:p>
        </p:txBody>
      </p:sp>
    </p:spTree>
    <p:extLst>
      <p:ext uri="{BB962C8B-B14F-4D97-AF65-F5344CB8AC3E}">
        <p14:creationId xmlns:p14="http://schemas.microsoft.com/office/powerpoint/2010/main" val="96162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E0C61-032B-0442-AFDE-692B071870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23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7</a:t>
            </a:fld>
            <a:endParaRPr lang="en-US"/>
          </a:p>
        </p:txBody>
      </p:sp>
    </p:spTree>
    <p:extLst>
      <p:ext uri="{BB962C8B-B14F-4D97-AF65-F5344CB8AC3E}">
        <p14:creationId xmlns:p14="http://schemas.microsoft.com/office/powerpoint/2010/main" val="170695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8</a:t>
            </a:fld>
            <a:endParaRPr lang="en-US"/>
          </a:p>
        </p:txBody>
      </p:sp>
    </p:spTree>
    <p:extLst>
      <p:ext uri="{BB962C8B-B14F-4D97-AF65-F5344CB8AC3E}">
        <p14:creationId xmlns:p14="http://schemas.microsoft.com/office/powerpoint/2010/main" val="1672066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70" r="1252" b="1910"/>
          <a:stretch/>
        </p:blipFill>
        <p:spPr>
          <a:xfrm>
            <a:off x="5237019" y="0"/>
            <a:ext cx="6954981" cy="6858000"/>
          </a:xfrm>
          <a:prstGeom prst="rect">
            <a:avLst/>
          </a:prstGeom>
        </p:spPr>
      </p:pic>
    </p:spTree>
    <p:extLst>
      <p:ext uri="{BB962C8B-B14F-4D97-AF65-F5344CB8AC3E}">
        <p14:creationId xmlns:p14="http://schemas.microsoft.com/office/powerpoint/2010/main" val="364215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B5F13504-136D-3943-9D11-4E2D9E267D03}"/>
              </a:ext>
            </a:extLst>
          </p:cNvPr>
          <p:cNvSpPr>
            <a:spLocks noGrp="1"/>
          </p:cNvSpPr>
          <p:nvPr>
            <p:ph type="body" sz="quarter" idx="18" hasCustomPrompt="1"/>
          </p:nvPr>
        </p:nvSpPr>
        <p:spPr>
          <a:xfrm>
            <a:off x="843237" y="1595966"/>
            <a:ext cx="682370" cy="615757"/>
          </a:xfrm>
          <a:prstGeom prst="rect">
            <a:avLst/>
          </a:prstGeom>
          <a:solidFill>
            <a:schemeClr val="accent3"/>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1.</a:t>
            </a:r>
          </a:p>
        </p:txBody>
      </p:sp>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p:nvPr>
        </p:nvSpPr>
        <p:spPr>
          <a:xfrm>
            <a:off x="1674530" y="1592016"/>
            <a:ext cx="9846507"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p:nvPr>
        </p:nvSpPr>
        <p:spPr>
          <a:xfrm>
            <a:off x="1674530" y="2417413"/>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p:nvPr>
        </p:nvSpPr>
        <p:spPr>
          <a:xfrm>
            <a:off x="1674530" y="3242810"/>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p:nvPr>
        </p:nvSpPr>
        <p:spPr>
          <a:xfrm>
            <a:off x="1686888" y="4068207"/>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p:nvPr>
        </p:nvSpPr>
        <p:spPr>
          <a:xfrm>
            <a:off x="1686888" y="4893604"/>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Box 25">
            <a:extLst>
              <a:ext uri="{FF2B5EF4-FFF2-40B4-BE49-F238E27FC236}">
                <a16:creationId xmlns:a16="http://schemas.microsoft.com/office/drawing/2014/main" id="{2FCFDC48-B866-304D-BD6D-986CC2392BE6}"/>
              </a:ext>
            </a:extLst>
          </p:cNvPr>
          <p:cNvSpPr txBox="1"/>
          <p:nvPr userDrawn="1"/>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39" name="Straight Connector 38">
            <a:extLst>
              <a:ext uri="{FF2B5EF4-FFF2-40B4-BE49-F238E27FC236}">
                <a16:creationId xmlns:a16="http://schemas.microsoft.com/office/drawing/2014/main" id="{C2B6A306-F101-674E-98C2-ED50DD8B8A9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2E4289F9-89DA-2F47-AD17-084FE82226B7}"/>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3" name="TextBox 2">
            <a:extLst>
              <a:ext uri="{FF2B5EF4-FFF2-40B4-BE49-F238E27FC236}">
                <a16:creationId xmlns:a16="http://schemas.microsoft.com/office/drawing/2014/main" id="{400C6B10-884B-604F-AB3E-5C3D3D57B433}"/>
              </a:ext>
            </a:extLst>
          </p:cNvPr>
          <p:cNvSpPr txBox="1"/>
          <p:nvPr userDrawn="1"/>
        </p:nvSpPr>
        <p:spPr>
          <a:xfrm>
            <a:off x="1165860" y="2320290"/>
            <a:ext cx="184731" cy="369332"/>
          </a:xfrm>
          <a:prstGeom prst="rect">
            <a:avLst/>
          </a:prstGeom>
          <a:noFill/>
        </p:spPr>
        <p:txBody>
          <a:bodyPr wrap="none" rtlCol="0">
            <a:spAutoFit/>
          </a:bodyPr>
          <a:lstStyle/>
          <a:p>
            <a:endParaRPr lang="en-US"/>
          </a:p>
        </p:txBody>
      </p:sp>
      <p:sp>
        <p:nvSpPr>
          <p:cNvPr id="25" name="Text Placeholder 4">
            <a:extLst>
              <a:ext uri="{FF2B5EF4-FFF2-40B4-BE49-F238E27FC236}">
                <a16:creationId xmlns:a16="http://schemas.microsoft.com/office/drawing/2014/main" id="{1B119A88-F3E9-034E-9022-930C17C13DA1}"/>
              </a:ext>
            </a:extLst>
          </p:cNvPr>
          <p:cNvSpPr>
            <a:spLocks noGrp="1"/>
          </p:cNvSpPr>
          <p:nvPr>
            <p:ph type="body" sz="quarter" idx="30" hasCustomPrompt="1"/>
          </p:nvPr>
        </p:nvSpPr>
        <p:spPr>
          <a:xfrm>
            <a:off x="844464" y="2420376"/>
            <a:ext cx="682370" cy="615757"/>
          </a:xfrm>
          <a:prstGeom prst="rect">
            <a:avLst/>
          </a:prstGeom>
          <a:solidFill>
            <a:schemeClr val="accent5">
              <a:lumMod val="60000"/>
              <a:lumOff val="40000"/>
            </a:schemeClr>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2.</a:t>
            </a:r>
          </a:p>
        </p:txBody>
      </p:sp>
      <p:sp>
        <p:nvSpPr>
          <p:cNvPr id="27" name="Text Placeholder 4">
            <a:extLst>
              <a:ext uri="{FF2B5EF4-FFF2-40B4-BE49-F238E27FC236}">
                <a16:creationId xmlns:a16="http://schemas.microsoft.com/office/drawing/2014/main" id="{7BBA291F-D55B-024E-AD70-717E2D29AF23}"/>
              </a:ext>
            </a:extLst>
          </p:cNvPr>
          <p:cNvSpPr>
            <a:spLocks noGrp="1"/>
          </p:cNvSpPr>
          <p:nvPr>
            <p:ph type="body" sz="quarter" idx="31" hasCustomPrompt="1"/>
          </p:nvPr>
        </p:nvSpPr>
        <p:spPr>
          <a:xfrm>
            <a:off x="835579" y="3244786"/>
            <a:ext cx="682370" cy="615757"/>
          </a:xfrm>
          <a:prstGeom prst="rect">
            <a:avLst/>
          </a:prstGeom>
          <a:solidFill>
            <a:schemeClr val="accent6"/>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3.</a:t>
            </a:r>
          </a:p>
        </p:txBody>
      </p:sp>
      <p:sp>
        <p:nvSpPr>
          <p:cNvPr id="30" name="Text Placeholder 4">
            <a:extLst>
              <a:ext uri="{FF2B5EF4-FFF2-40B4-BE49-F238E27FC236}">
                <a16:creationId xmlns:a16="http://schemas.microsoft.com/office/drawing/2014/main" id="{C5F4F98C-0CC1-B840-9A5E-AD0E0205610A}"/>
              </a:ext>
            </a:extLst>
          </p:cNvPr>
          <p:cNvSpPr>
            <a:spLocks noGrp="1"/>
          </p:cNvSpPr>
          <p:nvPr>
            <p:ph type="body" sz="quarter" idx="32" hasCustomPrompt="1"/>
          </p:nvPr>
        </p:nvSpPr>
        <p:spPr>
          <a:xfrm>
            <a:off x="838567" y="4069196"/>
            <a:ext cx="682370" cy="615757"/>
          </a:xfrm>
          <a:prstGeom prst="rect">
            <a:avLst/>
          </a:prstGeom>
          <a:solidFill>
            <a:schemeClr val="accent5"/>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4.</a:t>
            </a:r>
          </a:p>
        </p:txBody>
      </p:sp>
      <p:sp>
        <p:nvSpPr>
          <p:cNvPr id="31" name="Text Placeholder 4">
            <a:extLst>
              <a:ext uri="{FF2B5EF4-FFF2-40B4-BE49-F238E27FC236}">
                <a16:creationId xmlns:a16="http://schemas.microsoft.com/office/drawing/2014/main" id="{72A1C7FD-AD2C-CA4C-846E-CCD70D02DE5E}"/>
              </a:ext>
            </a:extLst>
          </p:cNvPr>
          <p:cNvSpPr>
            <a:spLocks noGrp="1"/>
          </p:cNvSpPr>
          <p:nvPr>
            <p:ph type="body" sz="quarter" idx="33" hasCustomPrompt="1"/>
          </p:nvPr>
        </p:nvSpPr>
        <p:spPr>
          <a:xfrm>
            <a:off x="835579" y="4893604"/>
            <a:ext cx="682370" cy="615757"/>
          </a:xfrm>
          <a:prstGeom prst="rect">
            <a:avLst/>
          </a:prstGeom>
          <a:solidFill>
            <a:schemeClr val="accent4"/>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5.</a:t>
            </a:r>
          </a:p>
        </p:txBody>
      </p:sp>
    </p:spTree>
    <p:extLst>
      <p:ext uri="{BB962C8B-B14F-4D97-AF65-F5344CB8AC3E}">
        <p14:creationId xmlns:p14="http://schemas.microsoft.com/office/powerpoint/2010/main" val="176518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ey Finding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hasCustomPrompt="1"/>
          </p:nvPr>
        </p:nvSpPr>
        <p:spPr>
          <a:xfrm>
            <a:off x="778409" y="1621166"/>
            <a:ext cx="10704414" cy="593723"/>
          </a:xfrm>
          <a:prstGeom prst="rect">
            <a:avLst/>
          </a:prstGeom>
          <a:solidFill>
            <a:schemeClr val="accent3"/>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1. 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hasCustomPrompt="1"/>
          </p:nvPr>
        </p:nvSpPr>
        <p:spPr>
          <a:xfrm>
            <a:off x="791910" y="2494736"/>
            <a:ext cx="10707408" cy="593723"/>
          </a:xfrm>
          <a:prstGeom prst="rect">
            <a:avLst/>
          </a:prstGeom>
          <a:solidFill>
            <a:schemeClr val="accent5">
              <a:lumMod val="60000"/>
              <a:lumOff val="40000"/>
            </a:schemeClr>
          </a:solidFill>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2. 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hasCustomPrompt="1"/>
          </p:nvPr>
        </p:nvSpPr>
        <p:spPr>
          <a:xfrm>
            <a:off x="791910" y="3307983"/>
            <a:ext cx="10707408" cy="593723"/>
          </a:xfrm>
          <a:prstGeom prst="rect">
            <a:avLst/>
          </a:prstGeom>
          <a:solidFill>
            <a:schemeClr val="accent6"/>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3. 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hasCustomPrompt="1"/>
          </p:nvPr>
        </p:nvSpPr>
        <p:spPr>
          <a:xfrm>
            <a:off x="791910" y="4126637"/>
            <a:ext cx="10707408" cy="593723"/>
          </a:xfrm>
          <a:prstGeom prst="rect">
            <a:avLst/>
          </a:prstGeom>
          <a:solidFill>
            <a:schemeClr val="accent1">
              <a:lumMod val="60000"/>
              <a:lumOff val="40000"/>
            </a:schemeClr>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4. 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hasCustomPrompt="1"/>
          </p:nvPr>
        </p:nvSpPr>
        <p:spPr>
          <a:xfrm>
            <a:off x="791910" y="4954206"/>
            <a:ext cx="10707408" cy="593723"/>
          </a:xfrm>
          <a:prstGeom prst="rect">
            <a:avLst/>
          </a:prstGeom>
          <a:solidFill>
            <a:schemeClr val="accent4"/>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5. Click to edit Master text styles</a:t>
            </a:r>
          </a:p>
        </p:txBody>
      </p:sp>
      <p:pic>
        <p:nvPicPr>
          <p:cNvPr id="17" name="Picture 16">
            <a:extLst>
              <a:ext uri="{FF2B5EF4-FFF2-40B4-BE49-F238E27FC236}">
                <a16:creationId xmlns:a16="http://schemas.microsoft.com/office/drawing/2014/main" id="{3F9D9586-2209-0342-89C2-34C157E6402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8" name="Rectangle 17">
            <a:extLst>
              <a:ext uri="{FF2B5EF4-FFF2-40B4-BE49-F238E27FC236}">
                <a16:creationId xmlns:a16="http://schemas.microsoft.com/office/drawing/2014/main" id="{D30B17FC-2D54-9F44-99D8-2A5B579D778F}"/>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9" name="Text Placeholder 12">
            <a:extLst>
              <a:ext uri="{FF2B5EF4-FFF2-40B4-BE49-F238E27FC236}">
                <a16:creationId xmlns:a16="http://schemas.microsoft.com/office/drawing/2014/main" id="{5097D2E4-2D83-DC4C-9033-13663A6D8572}"/>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cxnSp>
        <p:nvCxnSpPr>
          <p:cNvPr id="11" name="Straight Connector 10">
            <a:extLst>
              <a:ext uri="{FF2B5EF4-FFF2-40B4-BE49-F238E27FC236}">
                <a16:creationId xmlns:a16="http://schemas.microsoft.com/office/drawing/2014/main" id="{125C8BEB-8A29-7246-9773-7FB8F1E49DAB}"/>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651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791701" y="1542697"/>
            <a:ext cx="10782472"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791701" y="2655076"/>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779001" y="3767455"/>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2">
            <a:extLst>
              <a:ext uri="{FF2B5EF4-FFF2-40B4-BE49-F238E27FC236}">
                <a16:creationId xmlns:a16="http://schemas.microsoft.com/office/drawing/2014/main" id="{27E263A3-896D-704F-8F8A-9E6499B6BEDC}"/>
              </a:ext>
            </a:extLst>
          </p:cNvPr>
          <p:cNvSpPr>
            <a:spLocks noGrp="1"/>
          </p:cNvSpPr>
          <p:nvPr>
            <p:ph type="body" sz="quarter" idx="20" hasCustomPrompt="1"/>
          </p:nvPr>
        </p:nvSpPr>
        <p:spPr>
          <a:xfrm>
            <a:off x="793791" y="761543"/>
            <a:ext cx="10782472" cy="538265"/>
          </a:xfrm>
          <a:prstGeom prst="rect">
            <a:avLst/>
          </a:prstGeo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25" name="Text Placeholder 4">
            <a:extLst>
              <a:ext uri="{FF2B5EF4-FFF2-40B4-BE49-F238E27FC236}">
                <a16:creationId xmlns:a16="http://schemas.microsoft.com/office/drawing/2014/main" id="{FE7875DA-6129-0040-ABCF-E4B580E0A56F}"/>
              </a:ext>
            </a:extLst>
          </p:cNvPr>
          <p:cNvSpPr>
            <a:spLocks noGrp="1"/>
          </p:cNvSpPr>
          <p:nvPr>
            <p:ph type="body" sz="quarter" idx="21"/>
          </p:nvPr>
        </p:nvSpPr>
        <p:spPr>
          <a:xfrm>
            <a:off x="782251" y="4879834"/>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2" name="Straight Connector 11">
            <a:extLst>
              <a:ext uri="{FF2B5EF4-FFF2-40B4-BE49-F238E27FC236}">
                <a16:creationId xmlns:a16="http://schemas.microsoft.com/office/drawing/2014/main" id="{734E8F32-1750-7B4B-8644-795BAB8BCE71}"/>
              </a:ext>
            </a:extLst>
          </p:cNvPr>
          <p:cNvCxnSpPr/>
          <p:nvPr userDrawn="1"/>
        </p:nvCxnSpPr>
        <p:spPr>
          <a:xfrm>
            <a:off x="793268"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0215EDF-8A88-8244-8B42-E20F22B8CCE7}"/>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6" name="Rectangle 15">
            <a:extLst>
              <a:ext uri="{FF2B5EF4-FFF2-40B4-BE49-F238E27FC236}">
                <a16:creationId xmlns:a16="http://schemas.microsoft.com/office/drawing/2014/main" id="{EE689726-1E43-8B4F-B3FB-9C1978648CB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Tree>
    <p:extLst>
      <p:ext uri="{BB962C8B-B14F-4D97-AF65-F5344CB8AC3E}">
        <p14:creationId xmlns:p14="http://schemas.microsoft.com/office/powerpoint/2010/main" val="313310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9" name="Text Placeholder 4">
            <a:extLst>
              <a:ext uri="{FF2B5EF4-FFF2-40B4-BE49-F238E27FC236}">
                <a16:creationId xmlns:a16="http://schemas.microsoft.com/office/drawing/2014/main" id="{477258F1-E97B-8B42-82AA-F9069C8FD028}"/>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20" name="Text Placeholder 12">
            <a:extLst>
              <a:ext uri="{FF2B5EF4-FFF2-40B4-BE49-F238E27FC236}">
                <a16:creationId xmlns:a16="http://schemas.microsoft.com/office/drawing/2014/main" id="{7308CFFF-35F0-0544-898F-92858AFCC5D4}"/>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22" name="Text Placeholder 4">
            <a:extLst>
              <a:ext uri="{FF2B5EF4-FFF2-40B4-BE49-F238E27FC236}">
                <a16:creationId xmlns:a16="http://schemas.microsoft.com/office/drawing/2014/main" id="{D76D481F-ED51-E74A-A1FB-41014E8BB247}"/>
              </a:ext>
            </a:extLst>
          </p:cNvPr>
          <p:cNvSpPr>
            <a:spLocks noGrp="1"/>
          </p:cNvSpPr>
          <p:nvPr>
            <p:ph type="body" sz="quarter" idx="13"/>
          </p:nvPr>
        </p:nvSpPr>
        <p:spPr>
          <a:xfrm>
            <a:off x="804285" y="5978123"/>
            <a:ext cx="9541795" cy="550736"/>
          </a:xfrm>
          <a:prstGeom prst="rect">
            <a:avLst/>
          </a:prstGeo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8" name="Straight Connector 7">
            <a:extLst>
              <a:ext uri="{FF2B5EF4-FFF2-40B4-BE49-F238E27FC236}">
                <a16:creationId xmlns:a16="http://schemas.microsoft.com/office/drawing/2014/main" id="{5527825B-A8D9-184A-B846-84F474477168}"/>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59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E969E1-E0CD-CC4B-A1F1-A8142E1DC765}"/>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4" name="Rectangle 13">
            <a:extLst>
              <a:ext uri="{FF2B5EF4-FFF2-40B4-BE49-F238E27FC236}">
                <a16:creationId xmlns:a16="http://schemas.microsoft.com/office/drawing/2014/main" id="{ED1A3067-B131-414A-927A-CF488C655CE9}"/>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9" name="Straight Connector 8">
            <a:extLst>
              <a:ext uri="{FF2B5EF4-FFF2-40B4-BE49-F238E27FC236}">
                <a16:creationId xmlns:a16="http://schemas.microsoft.com/office/drawing/2014/main" id="{7C756C6C-6F6D-8E4C-B204-873571A8EB50}"/>
              </a:ext>
            </a:extLst>
          </p:cNvPr>
          <p:cNvCxnSpPr>
            <a:cxnSpLocks/>
          </p:cNvCxnSpPr>
          <p:nvPr userDrawn="1"/>
        </p:nvCxnSpPr>
        <p:spPr>
          <a:xfrm flipH="1">
            <a:off x="6733055" y="1102710"/>
            <a:ext cx="7937"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7" name="Picture 16" descr="connect graphics@2x.png">
            <a:extLst>
              <a:ext uri="{FF2B5EF4-FFF2-40B4-BE49-F238E27FC236}">
                <a16:creationId xmlns:a16="http://schemas.microsoft.com/office/drawing/2014/main" id="{EB4D667B-FB3F-A243-B31B-3AA5CC8B8697}"/>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91" t="207" r="11013" b="-207"/>
          <a:stretch/>
        </p:blipFill>
        <p:spPr>
          <a:xfrm flipH="1">
            <a:off x="-1" y="2492895"/>
            <a:ext cx="3723701" cy="5651017"/>
          </a:xfrm>
          <a:prstGeom prst="rect">
            <a:avLst/>
          </a:prstGeom>
        </p:spPr>
      </p:pic>
      <p:pic>
        <p:nvPicPr>
          <p:cNvPr id="18" name="Picture 17" descr="connect graphics@2x.png">
            <a:extLst>
              <a:ext uri="{FF2B5EF4-FFF2-40B4-BE49-F238E27FC236}">
                <a16:creationId xmlns:a16="http://schemas.microsoft.com/office/drawing/2014/main" id="{2D081C20-F107-144A-A91B-D0688F6519FD}"/>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91" t="207" r="11013" b="-207"/>
          <a:stretch/>
        </p:blipFill>
        <p:spPr>
          <a:xfrm rot="5400000">
            <a:off x="8355801" y="2244524"/>
            <a:ext cx="3723701" cy="5651017"/>
          </a:xfrm>
          <a:prstGeom prst="rect">
            <a:avLst/>
          </a:prstGeom>
        </p:spPr>
      </p:pic>
      <p:sp>
        <p:nvSpPr>
          <p:cNvPr id="11" name="Text Placeholder 12">
            <a:extLst>
              <a:ext uri="{FF2B5EF4-FFF2-40B4-BE49-F238E27FC236}">
                <a16:creationId xmlns:a16="http://schemas.microsoft.com/office/drawing/2014/main" id="{A761C2B8-7CD8-2349-B9DC-98D1BCFE69C3}"/>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lgn="ctr">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6" name="Straight Connector 15">
            <a:extLst>
              <a:ext uri="{FF2B5EF4-FFF2-40B4-BE49-F238E27FC236}">
                <a16:creationId xmlns:a16="http://schemas.microsoft.com/office/drawing/2014/main" id="{3B443B41-D354-384B-AF60-49B743096084}"/>
              </a:ext>
            </a:extLst>
          </p:cNvPr>
          <p:cNvCxnSpPr/>
          <p:nvPr userDrawn="1"/>
        </p:nvCxnSpPr>
        <p:spPr>
          <a:xfrm>
            <a:off x="550201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21" name="Text Placeholder 4">
            <a:extLst>
              <a:ext uri="{FF2B5EF4-FFF2-40B4-BE49-F238E27FC236}">
                <a16:creationId xmlns:a16="http://schemas.microsoft.com/office/drawing/2014/main" id="{3FE34EEB-82C4-8C44-8D8A-BB80377A3EAB}"/>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ctr">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lgn="ctr">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02594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ull Image without Header &amp;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48964-CBDF-49F3-BCB8-E055D360FBB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29CBC331-4DD0-48E4-B7D8-6882652576A9}"/>
              </a:ext>
            </a:extLst>
          </p:cNvPr>
          <p:cNvSpPr>
            <a:spLocks noGrp="1"/>
          </p:cNvSpPr>
          <p:nvPr>
            <p:ph type="pic" sz="quarter" idx="11"/>
          </p:nvPr>
        </p:nvSpPr>
        <p:spPr>
          <a:xfrm>
            <a:off x="0" y="11915"/>
            <a:ext cx="12192000" cy="6858000"/>
          </a:xfrm>
          <a:prstGeom prst="rect">
            <a:avLst/>
          </a:prstGeom>
        </p:spPr>
        <p:txBody>
          <a:bodyPr anchor="ctr"/>
          <a:lstStyle>
            <a:lvl1pPr algn="ctr">
              <a:defRPr/>
            </a:lvl1pPr>
          </a:lstStyle>
          <a:p>
            <a:r>
              <a:rPr lang="en-GB"/>
              <a:t>Click icon to add picture</a:t>
            </a:r>
            <a:endParaRPr lang="en-US"/>
          </a:p>
        </p:txBody>
      </p:sp>
      <p:sp>
        <p:nvSpPr>
          <p:cNvPr id="13" name="Slide Number Placeholder 2">
            <a:extLst>
              <a:ext uri="{FF2B5EF4-FFF2-40B4-BE49-F238E27FC236}">
                <a16:creationId xmlns:a16="http://schemas.microsoft.com/office/drawing/2014/main" id="{07B6FC21-8C67-D24E-BF17-333BC8D3A5E1}"/>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
        <p:nvSpPr>
          <p:cNvPr id="16" name="Rectangle 15">
            <a:extLst>
              <a:ext uri="{FF2B5EF4-FFF2-40B4-BE49-F238E27FC236}">
                <a16:creationId xmlns:a16="http://schemas.microsoft.com/office/drawing/2014/main" id="{89EF65A4-6F2C-8846-9F78-B761D0EA2CE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pic>
        <p:nvPicPr>
          <p:cNvPr id="15" name="Picture 14">
            <a:extLst>
              <a:ext uri="{FF2B5EF4-FFF2-40B4-BE49-F238E27FC236}">
                <a16:creationId xmlns:a16="http://schemas.microsoft.com/office/drawing/2014/main" id="{07DC54C5-49C7-6747-B217-A7272F6D0CC9}"/>
              </a:ext>
            </a:extLst>
          </p:cNvPr>
          <p:cNvPicPr>
            <a:picLocks noChangeAspect="1"/>
          </p:cNvPicPr>
          <p:nvPr userDrawn="1"/>
        </p:nvPicPr>
        <p:blipFill>
          <a:blip r:embed="rId2"/>
          <a:srcRect/>
          <a:stretch/>
        </p:blipFill>
        <p:spPr>
          <a:xfrm>
            <a:off x="10675962" y="6287585"/>
            <a:ext cx="1133415" cy="251710"/>
          </a:xfrm>
          <a:prstGeom prst="rect">
            <a:avLst/>
          </a:prstGeom>
        </p:spPr>
      </p:pic>
    </p:spTree>
    <p:extLst>
      <p:ext uri="{BB962C8B-B14F-4D97-AF65-F5344CB8AC3E}">
        <p14:creationId xmlns:p14="http://schemas.microsoft.com/office/powerpoint/2010/main" val="4258498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1" name="Text Placeholder 4">
            <a:extLst>
              <a:ext uri="{FF2B5EF4-FFF2-40B4-BE49-F238E27FC236}">
                <a16:creationId xmlns:a16="http://schemas.microsoft.com/office/drawing/2014/main" id="{B425E85F-23EA-5847-A5AC-3580EF566B11}"/>
              </a:ext>
            </a:extLst>
          </p:cNvPr>
          <p:cNvSpPr>
            <a:spLocks noGrp="1"/>
          </p:cNvSpPr>
          <p:nvPr>
            <p:ph type="body" sz="quarter" idx="13"/>
          </p:nvPr>
        </p:nvSpPr>
        <p:spPr>
          <a:xfrm>
            <a:off x="804285" y="5977542"/>
            <a:ext cx="9529438" cy="550736"/>
          </a:xfrm>
          <a:prstGeom prst="rect">
            <a:avLst/>
          </a:prstGeo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3" name="Text Placeholder 12">
            <a:extLst>
              <a:ext uri="{FF2B5EF4-FFF2-40B4-BE49-F238E27FC236}">
                <a16:creationId xmlns:a16="http://schemas.microsoft.com/office/drawing/2014/main" id="{165E8A0B-6C11-8A43-9682-2FC0A517120C}"/>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4" name="Text Placeholder 4">
            <a:extLst>
              <a:ext uri="{FF2B5EF4-FFF2-40B4-BE49-F238E27FC236}">
                <a16:creationId xmlns:a16="http://schemas.microsoft.com/office/drawing/2014/main" id="{36CAAA4B-F6BA-0A42-B5DA-BC0DA7D687F9}"/>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6316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4"/>
            <a:ext cx="12191580" cy="1277738"/>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A71B78E-F5C4-BA45-B3A3-AD6B3EC1B109}"/>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7" name="Straight Connector 6">
            <a:extLst>
              <a:ext uri="{FF2B5EF4-FFF2-40B4-BE49-F238E27FC236}">
                <a16:creationId xmlns:a16="http://schemas.microsoft.com/office/drawing/2014/main" id="{034EE263-1C2F-694F-A268-B0AA823D599D}"/>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8" name="Text Placeholder 12">
            <a:extLst>
              <a:ext uri="{FF2B5EF4-FFF2-40B4-BE49-F238E27FC236}">
                <a16:creationId xmlns:a16="http://schemas.microsoft.com/office/drawing/2014/main" id="{E411536A-C599-0245-B1B6-567CBB232930}"/>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9" name="Text Placeholder 4">
            <a:extLst>
              <a:ext uri="{FF2B5EF4-FFF2-40B4-BE49-F238E27FC236}">
                <a16:creationId xmlns:a16="http://schemas.microsoft.com/office/drawing/2014/main" id="{AC933B6D-C66D-ED40-9B68-E381AA6F4DCB}"/>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876043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4"/>
            <a:ext cx="12191580" cy="12777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E61D9AF-9390-174B-9C23-BC7B3E5CAEA9}"/>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ED31E41F-4910-3547-8C85-7F46675121F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3017CB34-15FC-5348-BFD1-CC4FA1217F24}"/>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BF0A4812-308B-B843-8A7D-010FC33B567A}"/>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06195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3"/>
            <a:ext cx="12191580" cy="1277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3DE8A04-7113-194D-93EF-D1C2457E0275}"/>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A9678540-BE90-944A-AEFA-591EE5409C5F}"/>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5C8CB89F-49A4-F046-B264-1A3E66CAC834}"/>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20B8A68E-2F4E-8D43-BA6F-E017297FFC3F}"/>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54559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spTree>
    <p:extLst>
      <p:ext uri="{BB962C8B-B14F-4D97-AF65-F5344CB8AC3E}">
        <p14:creationId xmlns:p14="http://schemas.microsoft.com/office/powerpoint/2010/main" val="180512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3"/>
            <a:ext cx="12191580" cy="1277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Picture 13">
            <a:extLst>
              <a:ext uri="{FF2B5EF4-FFF2-40B4-BE49-F238E27FC236}">
                <a16:creationId xmlns:a16="http://schemas.microsoft.com/office/drawing/2014/main" id="{F8C1D96A-62AF-6946-A75A-8E3253E1EC4E}"/>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330ED21D-6816-D04F-9FF6-2A00607985D4}"/>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7CBD7D84-A183-AA45-B462-6478FFCDC5D9}"/>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83175A9E-D9DF-2B40-B7F6-3CA56D717ADD}"/>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365103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685A5532-E6B5-384A-B4FB-CCC595F875F2}"/>
              </a:ext>
            </a:extLst>
          </p:cNvPr>
          <p:cNvSpPr>
            <a:spLocks noGrp="1"/>
          </p:cNvSpPr>
          <p:nvPr>
            <p:ph type="body" sz="quarter" idx="10" hasCustomPrompt="1"/>
          </p:nvPr>
        </p:nvSpPr>
        <p:spPr>
          <a:xfrm>
            <a:off x="1200840" y="1522488"/>
            <a:ext cx="9838868" cy="2804183"/>
          </a:xfrm>
          <a:prstGeom prst="rect">
            <a:avLst/>
          </a:prstGeom>
        </p:spPr>
        <p:txBody>
          <a:bodyPr lIns="0">
            <a:normAutofit/>
          </a:bodyPr>
          <a:lstStyle>
            <a:lvl1pPr marL="0" indent="0" algn="ctr">
              <a:buNone/>
              <a:defRPr sz="3200" b="1">
                <a:solidFill>
                  <a:srgbClr val="4A4A4A"/>
                </a:solidFill>
                <a:latin typeface="Arial" panose="020B0604020202020204" pitchFamily="34" charset="0"/>
                <a:cs typeface="Arial" panose="020B0604020202020204" pitchFamily="34" charset="0"/>
              </a:defRPr>
            </a:lvl1pPr>
          </a:lstStyle>
          <a:p>
            <a:pPr lvl="0"/>
            <a:r>
              <a:rPr lang="en-GB"/>
              <a:t>Statement page </a:t>
            </a:r>
          </a:p>
          <a:p>
            <a:pPr lvl="0"/>
            <a:endParaRPr lang="en-GB"/>
          </a:p>
          <a:p>
            <a:pPr lvl="0"/>
            <a:endParaRPr lang="en-GB"/>
          </a:p>
          <a:p>
            <a:pPr lvl="0"/>
            <a:endParaRPr lang="en-GB"/>
          </a:p>
          <a:p>
            <a:pPr lvl="0"/>
            <a:endParaRPr lang="en-US"/>
          </a:p>
        </p:txBody>
      </p:sp>
      <p:pic>
        <p:nvPicPr>
          <p:cNvPr id="6" name="Picture 5">
            <a:extLst>
              <a:ext uri="{FF2B5EF4-FFF2-40B4-BE49-F238E27FC236}">
                <a16:creationId xmlns:a16="http://schemas.microsoft.com/office/drawing/2014/main" id="{62050CC1-53BE-624A-A77D-443CEBB41B0F}"/>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7" name="Rectangle 6">
            <a:extLst>
              <a:ext uri="{FF2B5EF4-FFF2-40B4-BE49-F238E27FC236}">
                <a16:creationId xmlns:a16="http://schemas.microsoft.com/office/drawing/2014/main" id="{ED975CC3-18B3-E243-AB85-A3ACB281301A}"/>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8" name="Straight Connector 7">
            <a:extLst>
              <a:ext uri="{FF2B5EF4-FFF2-40B4-BE49-F238E27FC236}">
                <a16:creationId xmlns:a16="http://schemas.microsoft.com/office/drawing/2014/main" id="{6309F5D8-04E0-2740-8FD2-0451D087F3C1}"/>
              </a:ext>
            </a:extLst>
          </p:cNvPr>
          <p:cNvCxnSpPr/>
          <p:nvPr userDrawn="1"/>
        </p:nvCxnSpPr>
        <p:spPr>
          <a:xfrm>
            <a:off x="550201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47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0F3684D1-5871-A848-85E5-D6E4BF8C03ED}"/>
              </a:ext>
            </a:extLst>
          </p:cNvPr>
          <p:cNvSpPr>
            <a:spLocks noGrp="1"/>
          </p:cNvSpPr>
          <p:nvPr>
            <p:ph type="pic" sz="quarter" idx="12"/>
          </p:nvPr>
        </p:nvSpPr>
        <p:spPr>
          <a:xfrm>
            <a:off x="7256462" y="0"/>
            <a:ext cx="4935538" cy="6858000"/>
          </a:xfrm>
          <a:prstGeom prst="rect">
            <a:avLst/>
          </a:prstGeom>
        </p:spPr>
        <p:txBody>
          <a:bodyPr/>
          <a:lstStyle/>
          <a:p>
            <a:r>
              <a:rPr lang="en-GB"/>
              <a:t>Click icon to add picture</a:t>
            </a:r>
            <a:endParaRPr lang="en-US"/>
          </a:p>
        </p:txBody>
      </p:sp>
      <p:sp>
        <p:nvSpPr>
          <p:cNvPr id="9" name="Text Placeholder 12">
            <a:extLst>
              <a:ext uri="{FF2B5EF4-FFF2-40B4-BE49-F238E27FC236}">
                <a16:creationId xmlns:a16="http://schemas.microsoft.com/office/drawing/2014/main" id="{D249A293-0D2F-6A42-A416-46E546C5EB14}"/>
              </a:ext>
            </a:extLst>
          </p:cNvPr>
          <p:cNvSpPr>
            <a:spLocks noGrp="1"/>
          </p:cNvSpPr>
          <p:nvPr>
            <p:ph type="body" sz="quarter" idx="13" hasCustomPrompt="1"/>
          </p:nvPr>
        </p:nvSpPr>
        <p:spPr>
          <a:xfrm>
            <a:off x="804285" y="481184"/>
            <a:ext cx="6065145"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0" name="Straight Connector 9">
            <a:extLst>
              <a:ext uri="{FF2B5EF4-FFF2-40B4-BE49-F238E27FC236}">
                <a16:creationId xmlns:a16="http://schemas.microsoft.com/office/drawing/2014/main" id="{2727EBB8-6E18-E24C-B484-665CFFFF7DF6}"/>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1" name="Text Placeholder 4">
            <a:extLst>
              <a:ext uri="{FF2B5EF4-FFF2-40B4-BE49-F238E27FC236}">
                <a16:creationId xmlns:a16="http://schemas.microsoft.com/office/drawing/2014/main" id="{5BE48A71-0A33-1B4C-8BA3-84794B901FCA}"/>
              </a:ext>
            </a:extLst>
          </p:cNvPr>
          <p:cNvSpPr>
            <a:spLocks noGrp="1"/>
          </p:cNvSpPr>
          <p:nvPr>
            <p:ph type="body" sz="quarter" idx="11"/>
          </p:nvPr>
        </p:nvSpPr>
        <p:spPr>
          <a:xfrm>
            <a:off x="804285" y="1656983"/>
            <a:ext cx="6065145" cy="4355197"/>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640337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64C6EC7-6012-B747-9121-263E81DC2C4A}"/>
              </a:ext>
            </a:extLst>
          </p:cNvPr>
          <p:cNvSpPr>
            <a:spLocks noGrp="1"/>
          </p:cNvSpPr>
          <p:nvPr>
            <p:ph type="pic" sz="quarter" idx="12"/>
          </p:nvPr>
        </p:nvSpPr>
        <p:spPr>
          <a:xfrm>
            <a:off x="0" y="0"/>
            <a:ext cx="4935538" cy="6858000"/>
          </a:xfrm>
          <a:prstGeom prst="rect">
            <a:avLst/>
          </a:prstGeom>
        </p:spPr>
        <p:txBody>
          <a:bodyPr/>
          <a:lstStyle/>
          <a:p>
            <a:r>
              <a:rPr lang="en-GB"/>
              <a:t>Click icon to add picture</a:t>
            </a:r>
            <a:endParaRPr lang="en-US"/>
          </a:p>
        </p:txBody>
      </p:sp>
      <p:pic>
        <p:nvPicPr>
          <p:cNvPr id="8" name="Picture 7" descr="connect graphics@2x.png">
            <a:extLst>
              <a:ext uri="{FF2B5EF4-FFF2-40B4-BE49-F238E27FC236}">
                <a16:creationId xmlns:a16="http://schemas.microsoft.com/office/drawing/2014/main" id="{0CEDD445-A56E-CB4B-848B-60E5646B999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91" t="207" r="11013" b="-207"/>
          <a:stretch/>
        </p:blipFill>
        <p:spPr>
          <a:xfrm>
            <a:off x="9683728" y="-616199"/>
            <a:ext cx="2544213" cy="3861048"/>
          </a:xfrm>
          <a:prstGeom prst="rect">
            <a:avLst/>
          </a:prstGeom>
        </p:spPr>
      </p:pic>
      <p:pic>
        <p:nvPicPr>
          <p:cNvPr id="10" name="Picture 9">
            <a:extLst>
              <a:ext uri="{FF2B5EF4-FFF2-40B4-BE49-F238E27FC236}">
                <a16:creationId xmlns:a16="http://schemas.microsoft.com/office/drawing/2014/main" id="{D6A265A4-D8EA-B94A-B73D-5CA6B8992662}"/>
              </a:ext>
            </a:extLst>
          </p:cNvPr>
          <p:cNvPicPr>
            <a:picLocks noChangeAspect="1"/>
          </p:cNvPicPr>
          <p:nvPr userDrawn="1"/>
        </p:nvPicPr>
        <p:blipFill>
          <a:blip r:embed="rId3"/>
          <a:srcRect/>
          <a:stretch/>
        </p:blipFill>
        <p:spPr>
          <a:xfrm>
            <a:off x="10675962" y="6287585"/>
            <a:ext cx="1133415" cy="251710"/>
          </a:xfrm>
          <a:prstGeom prst="rect">
            <a:avLst/>
          </a:prstGeom>
        </p:spPr>
      </p:pic>
      <p:sp>
        <p:nvSpPr>
          <p:cNvPr id="9" name="Text Placeholder 12">
            <a:extLst>
              <a:ext uri="{FF2B5EF4-FFF2-40B4-BE49-F238E27FC236}">
                <a16:creationId xmlns:a16="http://schemas.microsoft.com/office/drawing/2014/main" id="{11578E10-CA90-8947-8D4B-FEA6597BE892}"/>
              </a:ext>
            </a:extLst>
          </p:cNvPr>
          <p:cNvSpPr>
            <a:spLocks noGrp="1"/>
          </p:cNvSpPr>
          <p:nvPr>
            <p:ph type="body" sz="quarter" idx="13" hasCustomPrompt="1"/>
          </p:nvPr>
        </p:nvSpPr>
        <p:spPr>
          <a:xfrm>
            <a:off x="5582025" y="481184"/>
            <a:ext cx="6065145"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1" name="Straight Connector 10">
            <a:extLst>
              <a:ext uri="{FF2B5EF4-FFF2-40B4-BE49-F238E27FC236}">
                <a16:creationId xmlns:a16="http://schemas.microsoft.com/office/drawing/2014/main" id="{B37116C7-4177-8D4B-8775-B3B9963E4C83}"/>
              </a:ext>
            </a:extLst>
          </p:cNvPr>
          <p:cNvCxnSpPr/>
          <p:nvPr userDrawn="1"/>
        </p:nvCxnSpPr>
        <p:spPr>
          <a:xfrm>
            <a:off x="558202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2" name="Text Placeholder 4">
            <a:extLst>
              <a:ext uri="{FF2B5EF4-FFF2-40B4-BE49-F238E27FC236}">
                <a16:creationId xmlns:a16="http://schemas.microsoft.com/office/drawing/2014/main" id="{1A48EA2B-31C8-E34E-A247-8537431D00E6}"/>
              </a:ext>
            </a:extLst>
          </p:cNvPr>
          <p:cNvSpPr>
            <a:spLocks noGrp="1"/>
          </p:cNvSpPr>
          <p:nvPr>
            <p:ph type="body" sz="quarter" idx="11"/>
          </p:nvPr>
        </p:nvSpPr>
        <p:spPr>
          <a:xfrm>
            <a:off x="5573286" y="1656983"/>
            <a:ext cx="6073884" cy="4355197"/>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68775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D3C9E8A2-39D2-3F43-9863-3722E671D0C8}"/>
              </a:ext>
            </a:extLst>
          </p:cNvPr>
          <p:cNvSpPr>
            <a:spLocks noGrp="1"/>
          </p:cNvSpPr>
          <p:nvPr>
            <p:ph type="body" sz="quarter" idx="12"/>
          </p:nvPr>
        </p:nvSpPr>
        <p:spPr>
          <a:xfrm>
            <a:off x="7683136" y="1669662"/>
            <a:ext cx="3836476" cy="1083770"/>
          </a:xfrm>
          <a:prstGeom prst="rect">
            <a:avLst/>
          </a:prstGeom>
          <a:solidFill>
            <a:schemeClr val="accent3"/>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4">
            <a:extLst>
              <a:ext uri="{FF2B5EF4-FFF2-40B4-BE49-F238E27FC236}">
                <a16:creationId xmlns:a16="http://schemas.microsoft.com/office/drawing/2014/main" id="{FDA9CC42-1F3C-C049-872B-EFDB962549AA}"/>
              </a:ext>
            </a:extLst>
          </p:cNvPr>
          <p:cNvSpPr>
            <a:spLocks noGrp="1"/>
          </p:cNvSpPr>
          <p:nvPr>
            <p:ph type="body" sz="quarter" idx="13"/>
          </p:nvPr>
        </p:nvSpPr>
        <p:spPr>
          <a:xfrm>
            <a:off x="7691109" y="3098942"/>
            <a:ext cx="3820530" cy="1083770"/>
          </a:xfrm>
          <a:prstGeom prst="rect">
            <a:avLst/>
          </a:prstGeom>
          <a:solidFill>
            <a:schemeClr val="accent5"/>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4">
            <a:extLst>
              <a:ext uri="{FF2B5EF4-FFF2-40B4-BE49-F238E27FC236}">
                <a16:creationId xmlns:a16="http://schemas.microsoft.com/office/drawing/2014/main" id="{AD97F220-F25A-0941-A9E2-0B14CBF0F65D}"/>
              </a:ext>
            </a:extLst>
          </p:cNvPr>
          <p:cNvSpPr>
            <a:spLocks noGrp="1"/>
          </p:cNvSpPr>
          <p:nvPr>
            <p:ph type="body" sz="quarter" idx="14"/>
          </p:nvPr>
        </p:nvSpPr>
        <p:spPr>
          <a:xfrm>
            <a:off x="7699082" y="4483733"/>
            <a:ext cx="3820530" cy="1083770"/>
          </a:xfrm>
          <a:prstGeom prst="rect">
            <a:avLst/>
          </a:prstGeom>
          <a:solidFill>
            <a:schemeClr val="accent6"/>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32" name="Picture 31">
            <a:extLst>
              <a:ext uri="{FF2B5EF4-FFF2-40B4-BE49-F238E27FC236}">
                <a16:creationId xmlns:a16="http://schemas.microsoft.com/office/drawing/2014/main" id="{AABD5FD8-6E6F-0040-9D4F-2037B117C3CB}"/>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3" name="Rectangle 32">
            <a:extLst>
              <a:ext uri="{FF2B5EF4-FFF2-40B4-BE49-F238E27FC236}">
                <a16:creationId xmlns:a16="http://schemas.microsoft.com/office/drawing/2014/main" id="{98D3D10E-408C-6E4B-B630-FB115BB8C5DD}"/>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2" name="Text Placeholder 4">
            <a:extLst>
              <a:ext uri="{FF2B5EF4-FFF2-40B4-BE49-F238E27FC236}">
                <a16:creationId xmlns:a16="http://schemas.microsoft.com/office/drawing/2014/main" id="{1DD3512C-D825-7C4B-8360-C59C1CB6DA4F}"/>
              </a:ext>
            </a:extLst>
          </p:cNvPr>
          <p:cNvSpPr>
            <a:spLocks noGrp="1"/>
          </p:cNvSpPr>
          <p:nvPr>
            <p:ph type="body" sz="quarter" idx="11"/>
          </p:nvPr>
        </p:nvSpPr>
        <p:spPr>
          <a:xfrm>
            <a:off x="804285" y="1656983"/>
            <a:ext cx="6625215"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3" name="Text Placeholder 12">
            <a:extLst>
              <a:ext uri="{FF2B5EF4-FFF2-40B4-BE49-F238E27FC236}">
                <a16:creationId xmlns:a16="http://schemas.microsoft.com/office/drawing/2014/main" id="{51A0EDCD-B0CF-0C4E-970E-A311C82B5E21}"/>
              </a:ext>
            </a:extLst>
          </p:cNvPr>
          <p:cNvSpPr>
            <a:spLocks noGrp="1"/>
          </p:cNvSpPr>
          <p:nvPr>
            <p:ph type="body" sz="quarter" idx="15"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4" name="Straight Connector 13">
            <a:extLst>
              <a:ext uri="{FF2B5EF4-FFF2-40B4-BE49-F238E27FC236}">
                <a16:creationId xmlns:a16="http://schemas.microsoft.com/office/drawing/2014/main" id="{0D0D6608-4A16-A04B-B9DF-86508DD3A63A}"/>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16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10227FB-4E90-E647-BE9F-162B3129E73F}"/>
              </a:ext>
            </a:extLst>
          </p:cNvPr>
          <p:cNvSpPr>
            <a:spLocks noGrp="1"/>
          </p:cNvSpPr>
          <p:nvPr>
            <p:ph type="pic" sz="quarter" idx="23"/>
          </p:nvPr>
        </p:nvSpPr>
        <p:spPr>
          <a:xfrm>
            <a:off x="4064000" y="0"/>
            <a:ext cx="4064000" cy="3422904"/>
          </a:xfrm>
          <a:prstGeom prst="rect">
            <a:avLst/>
          </a:prstGeom>
        </p:spPr>
        <p:txBody>
          <a:bodyPr/>
          <a:lstStyle/>
          <a:p>
            <a:r>
              <a:rPr lang="en-GB"/>
              <a:t>Click icon to add picture</a:t>
            </a:r>
            <a:endParaRPr lang="en-US"/>
          </a:p>
        </p:txBody>
      </p:sp>
      <p:sp>
        <p:nvSpPr>
          <p:cNvPr id="3" name="Rectangle 2">
            <a:extLst>
              <a:ext uri="{FF2B5EF4-FFF2-40B4-BE49-F238E27FC236}">
                <a16:creationId xmlns:a16="http://schemas.microsoft.com/office/drawing/2014/main" id="{630E8E3E-A412-624C-B6E8-4CE671C9415F}"/>
              </a:ext>
            </a:extLst>
          </p:cNvPr>
          <p:cNvSpPr/>
          <p:nvPr userDrawn="1"/>
        </p:nvSpPr>
        <p:spPr>
          <a:xfrm>
            <a:off x="0" y="0"/>
            <a:ext cx="4064000" cy="3429000"/>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46D9A95-235C-4847-BC5F-D4D75D6EE518}"/>
              </a:ext>
            </a:extLst>
          </p:cNvPr>
          <p:cNvSpPr/>
          <p:nvPr userDrawn="1"/>
        </p:nvSpPr>
        <p:spPr>
          <a:xfrm>
            <a:off x="4064000" y="3429000"/>
            <a:ext cx="4064000" cy="3429000"/>
          </a:xfrm>
          <a:prstGeom prst="rect">
            <a:avLst/>
          </a:prstGeom>
          <a:solidFill>
            <a:srgbClr val="99C7EC"/>
          </a:solidFill>
          <a:ln>
            <a:solidFill>
              <a:srgbClr val="99C7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2DBBF5-DBE7-2B44-80DB-EE3E67B822E7}"/>
              </a:ext>
            </a:extLst>
          </p:cNvPr>
          <p:cNvSpPr/>
          <p:nvPr userDrawn="1"/>
        </p:nvSpPr>
        <p:spPr>
          <a:xfrm>
            <a:off x="8128000" y="0"/>
            <a:ext cx="4064000" cy="3429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2">
            <a:extLst>
              <a:ext uri="{FF2B5EF4-FFF2-40B4-BE49-F238E27FC236}">
                <a16:creationId xmlns:a16="http://schemas.microsoft.com/office/drawing/2014/main" id="{8ED5E6EE-6343-9541-91D5-23C555DBA47C}"/>
              </a:ext>
            </a:extLst>
          </p:cNvPr>
          <p:cNvSpPr>
            <a:spLocks noGrp="1"/>
          </p:cNvSpPr>
          <p:nvPr>
            <p:ph type="body" sz="quarter" idx="17" hasCustomPrompt="1"/>
          </p:nvPr>
        </p:nvSpPr>
        <p:spPr>
          <a:xfrm>
            <a:off x="751546" y="782408"/>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01</a:t>
            </a:r>
            <a:endParaRPr lang="en-US"/>
          </a:p>
        </p:txBody>
      </p:sp>
      <p:sp>
        <p:nvSpPr>
          <p:cNvPr id="19" name="Text Placeholder 22">
            <a:extLst>
              <a:ext uri="{FF2B5EF4-FFF2-40B4-BE49-F238E27FC236}">
                <a16:creationId xmlns:a16="http://schemas.microsoft.com/office/drawing/2014/main" id="{FEFC8E48-CE25-A04A-AB28-8560B5BC9C3B}"/>
              </a:ext>
            </a:extLst>
          </p:cNvPr>
          <p:cNvSpPr>
            <a:spLocks noGrp="1"/>
          </p:cNvSpPr>
          <p:nvPr>
            <p:ph type="body" sz="quarter" idx="18" hasCustomPrompt="1"/>
          </p:nvPr>
        </p:nvSpPr>
        <p:spPr>
          <a:xfrm>
            <a:off x="4745908" y="4311591"/>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02</a:t>
            </a:r>
            <a:endParaRPr lang="en-US"/>
          </a:p>
        </p:txBody>
      </p:sp>
      <p:sp>
        <p:nvSpPr>
          <p:cNvPr id="20" name="Text Placeholder 22">
            <a:extLst>
              <a:ext uri="{FF2B5EF4-FFF2-40B4-BE49-F238E27FC236}">
                <a16:creationId xmlns:a16="http://schemas.microsoft.com/office/drawing/2014/main" id="{D77CDBE5-00FF-4945-8AEB-8DD0E43FF422}"/>
              </a:ext>
            </a:extLst>
          </p:cNvPr>
          <p:cNvSpPr>
            <a:spLocks noGrp="1"/>
          </p:cNvSpPr>
          <p:nvPr>
            <p:ph type="body" sz="quarter" idx="19" hasCustomPrompt="1"/>
          </p:nvPr>
        </p:nvSpPr>
        <p:spPr>
          <a:xfrm>
            <a:off x="8759678" y="913733"/>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03</a:t>
            </a:r>
            <a:endParaRPr lang="en-US"/>
          </a:p>
        </p:txBody>
      </p:sp>
      <p:sp>
        <p:nvSpPr>
          <p:cNvPr id="21" name="Text Placeholder 22">
            <a:extLst>
              <a:ext uri="{FF2B5EF4-FFF2-40B4-BE49-F238E27FC236}">
                <a16:creationId xmlns:a16="http://schemas.microsoft.com/office/drawing/2014/main" id="{540E0B7F-30EA-C342-9E0C-8F43841AECB6}"/>
              </a:ext>
            </a:extLst>
          </p:cNvPr>
          <p:cNvSpPr>
            <a:spLocks noGrp="1"/>
          </p:cNvSpPr>
          <p:nvPr>
            <p:ph type="body" sz="quarter" idx="20" hasCustomPrompt="1"/>
          </p:nvPr>
        </p:nvSpPr>
        <p:spPr>
          <a:xfrm>
            <a:off x="751546" y="1645044"/>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2" name="Text Placeholder 22">
            <a:extLst>
              <a:ext uri="{FF2B5EF4-FFF2-40B4-BE49-F238E27FC236}">
                <a16:creationId xmlns:a16="http://schemas.microsoft.com/office/drawing/2014/main" id="{06C45FF9-DE69-B94B-8DD3-6768E4A5C1E9}"/>
              </a:ext>
            </a:extLst>
          </p:cNvPr>
          <p:cNvSpPr>
            <a:spLocks noGrp="1"/>
          </p:cNvSpPr>
          <p:nvPr>
            <p:ph type="body" sz="quarter" idx="21" hasCustomPrompt="1"/>
          </p:nvPr>
        </p:nvSpPr>
        <p:spPr>
          <a:xfrm>
            <a:off x="4745908" y="5167008"/>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3" name="Text Placeholder 22">
            <a:extLst>
              <a:ext uri="{FF2B5EF4-FFF2-40B4-BE49-F238E27FC236}">
                <a16:creationId xmlns:a16="http://schemas.microsoft.com/office/drawing/2014/main" id="{29D15720-B36C-F04C-A831-B21E9BE071AE}"/>
              </a:ext>
            </a:extLst>
          </p:cNvPr>
          <p:cNvSpPr>
            <a:spLocks noGrp="1"/>
          </p:cNvSpPr>
          <p:nvPr>
            <p:ph type="body" sz="quarter" idx="22" hasCustomPrompt="1"/>
          </p:nvPr>
        </p:nvSpPr>
        <p:spPr>
          <a:xfrm>
            <a:off x="8759678" y="1716503"/>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4" name="Picture Placeholder 5">
            <a:extLst>
              <a:ext uri="{FF2B5EF4-FFF2-40B4-BE49-F238E27FC236}">
                <a16:creationId xmlns:a16="http://schemas.microsoft.com/office/drawing/2014/main" id="{DB6A7E25-C24F-D942-A797-BD71190D770E}"/>
              </a:ext>
            </a:extLst>
          </p:cNvPr>
          <p:cNvSpPr>
            <a:spLocks noGrp="1"/>
          </p:cNvSpPr>
          <p:nvPr>
            <p:ph type="pic" sz="quarter" idx="24"/>
          </p:nvPr>
        </p:nvSpPr>
        <p:spPr>
          <a:xfrm>
            <a:off x="0" y="3425952"/>
            <a:ext cx="4064000" cy="3429000"/>
          </a:xfrm>
          <a:prstGeom prst="rect">
            <a:avLst/>
          </a:prstGeom>
        </p:spPr>
        <p:txBody>
          <a:bodyPr/>
          <a:lstStyle/>
          <a:p>
            <a:r>
              <a:rPr lang="en-GB"/>
              <a:t>Click icon to add picture</a:t>
            </a:r>
            <a:endParaRPr lang="en-US"/>
          </a:p>
        </p:txBody>
      </p:sp>
      <p:sp>
        <p:nvSpPr>
          <p:cNvPr id="25" name="Picture Placeholder 5">
            <a:extLst>
              <a:ext uri="{FF2B5EF4-FFF2-40B4-BE49-F238E27FC236}">
                <a16:creationId xmlns:a16="http://schemas.microsoft.com/office/drawing/2014/main" id="{F651C119-EF75-C24A-BBC3-B36C68AD7305}"/>
              </a:ext>
            </a:extLst>
          </p:cNvPr>
          <p:cNvSpPr>
            <a:spLocks noGrp="1"/>
          </p:cNvSpPr>
          <p:nvPr>
            <p:ph type="pic" sz="quarter" idx="25"/>
          </p:nvPr>
        </p:nvSpPr>
        <p:spPr>
          <a:xfrm>
            <a:off x="8123936" y="3425952"/>
            <a:ext cx="4068064" cy="3429000"/>
          </a:xfrm>
          <a:prstGeom prst="rect">
            <a:avLst/>
          </a:prstGeom>
        </p:spPr>
        <p:txBody>
          <a:bodyPr/>
          <a:lstStyle/>
          <a:p>
            <a:r>
              <a:rPr lang="en-GB"/>
              <a:t>Click icon to add picture</a:t>
            </a:r>
            <a:endParaRPr lang="en-US"/>
          </a:p>
        </p:txBody>
      </p:sp>
      <p:sp>
        <p:nvSpPr>
          <p:cNvPr id="14" name="Slide Number Placeholder 2">
            <a:extLst>
              <a:ext uri="{FF2B5EF4-FFF2-40B4-BE49-F238E27FC236}">
                <a16:creationId xmlns:a16="http://schemas.microsoft.com/office/drawing/2014/main" id="{A3775140-18A3-2845-A655-65730FCEA098}"/>
              </a:ext>
            </a:extLst>
          </p:cNvPr>
          <p:cNvSpPr>
            <a:spLocks noGrp="1"/>
          </p:cNvSpPr>
          <p:nvPr>
            <p:ph type="sldNum" sz="quarter" idx="30"/>
          </p:nvPr>
        </p:nvSpPr>
        <p:spPr>
          <a:xfrm>
            <a:off x="9448800" y="6492601"/>
            <a:ext cx="2743200" cy="365125"/>
          </a:xfrm>
          <a:prstGeom prst="rect">
            <a:avLst/>
          </a:prstGeom>
        </p:spPr>
        <p:txBody>
          <a:bodyPr/>
          <a:lstStyle>
            <a:lvl1pPr>
              <a:defRPr>
                <a:solidFill>
                  <a:schemeClr val="bg1"/>
                </a:solidFill>
              </a:defRPr>
            </a:lvl1pPr>
          </a:lstStyle>
          <a:p>
            <a:fld id="{226A4D76-8C1D-494A-B2B6-65995C666EFD}" type="slidenum">
              <a:rPr lang="en-US" smtClean="0"/>
              <a:pPr/>
              <a:t>‹#›</a:t>
            </a:fld>
            <a:endParaRPr lang="en-US"/>
          </a:p>
        </p:txBody>
      </p:sp>
    </p:spTree>
    <p:extLst>
      <p:ext uri="{BB962C8B-B14F-4D97-AF65-F5344CB8AC3E}">
        <p14:creationId xmlns:p14="http://schemas.microsoft.com/office/powerpoint/2010/main" val="2793048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67E9DAF0-358F-8B40-A142-B2A850C5A98B}"/>
              </a:ext>
            </a:extLst>
          </p:cNvPr>
          <p:cNvSpPr>
            <a:spLocks noGrp="1"/>
          </p:cNvSpPr>
          <p:nvPr>
            <p:ph type="body" sz="quarter" idx="14"/>
          </p:nvPr>
        </p:nvSpPr>
        <p:spPr>
          <a:xfrm>
            <a:off x="794584" y="3081483"/>
            <a:ext cx="4924933" cy="2355199"/>
          </a:xfrm>
          <a:prstGeom prst="rect">
            <a:avLst/>
          </a:prstGeom>
          <a:solidFill>
            <a:schemeClr val="accent3"/>
          </a:solidFill>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2">
            <a:extLst>
              <a:ext uri="{FF2B5EF4-FFF2-40B4-BE49-F238E27FC236}">
                <a16:creationId xmlns:a16="http://schemas.microsoft.com/office/drawing/2014/main" id="{473E57AD-26BF-564A-AADE-8D3121EAB873}"/>
              </a:ext>
            </a:extLst>
          </p:cNvPr>
          <p:cNvSpPr>
            <a:spLocks noGrp="1"/>
          </p:cNvSpPr>
          <p:nvPr>
            <p:ph type="body" sz="quarter" idx="12" hasCustomPrompt="1"/>
          </p:nvPr>
        </p:nvSpPr>
        <p:spPr>
          <a:xfrm>
            <a:off x="804285" y="2435490"/>
            <a:ext cx="4915232" cy="527288"/>
          </a:xfrm>
          <a:prstGeom prst="rect">
            <a:avLst/>
          </a:prstGeom>
          <a:solidFill>
            <a:schemeClr val="tx1"/>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sp>
        <p:nvSpPr>
          <p:cNvPr id="23" name="Text Placeholder 12">
            <a:extLst>
              <a:ext uri="{FF2B5EF4-FFF2-40B4-BE49-F238E27FC236}">
                <a16:creationId xmlns:a16="http://schemas.microsoft.com/office/drawing/2014/main" id="{140EFD8C-7778-7249-9B63-2692AB3D2EA4}"/>
              </a:ext>
            </a:extLst>
          </p:cNvPr>
          <p:cNvSpPr>
            <a:spLocks noGrp="1"/>
          </p:cNvSpPr>
          <p:nvPr>
            <p:ph type="body" sz="quarter" idx="13" hasCustomPrompt="1"/>
          </p:nvPr>
        </p:nvSpPr>
        <p:spPr>
          <a:xfrm>
            <a:off x="6608438" y="2421311"/>
            <a:ext cx="4895703" cy="541467"/>
          </a:xfrm>
          <a:prstGeom prst="rect">
            <a:avLst/>
          </a:prstGeom>
          <a:solidFill>
            <a:schemeClr val="tx1"/>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pic>
        <p:nvPicPr>
          <p:cNvPr id="21" name="Picture 20">
            <a:extLst>
              <a:ext uri="{FF2B5EF4-FFF2-40B4-BE49-F238E27FC236}">
                <a16:creationId xmlns:a16="http://schemas.microsoft.com/office/drawing/2014/main" id="{0B71E472-431A-B143-ABF1-5AB676858573}"/>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0" name="Rectangle 29">
            <a:extLst>
              <a:ext uri="{FF2B5EF4-FFF2-40B4-BE49-F238E27FC236}">
                <a16:creationId xmlns:a16="http://schemas.microsoft.com/office/drawing/2014/main" id="{31753D12-546A-5D45-AA1F-F3A9F3A0BAF6}"/>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3" name="Text Placeholder 4">
            <a:extLst>
              <a:ext uri="{FF2B5EF4-FFF2-40B4-BE49-F238E27FC236}">
                <a16:creationId xmlns:a16="http://schemas.microsoft.com/office/drawing/2014/main" id="{068DE3E9-9C82-A741-AAB6-1F4714FBEC8B}"/>
              </a:ext>
            </a:extLst>
          </p:cNvPr>
          <p:cNvSpPr>
            <a:spLocks noGrp="1"/>
          </p:cNvSpPr>
          <p:nvPr>
            <p:ph type="body" sz="quarter" idx="11"/>
          </p:nvPr>
        </p:nvSpPr>
        <p:spPr>
          <a:xfrm>
            <a:off x="804285" y="1656984"/>
            <a:ext cx="10699856" cy="588068"/>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4" name="Text Placeholder 12">
            <a:extLst>
              <a:ext uri="{FF2B5EF4-FFF2-40B4-BE49-F238E27FC236}">
                <a16:creationId xmlns:a16="http://schemas.microsoft.com/office/drawing/2014/main" id="{48FD1617-E764-8147-9974-87DCEF3C5EAB}"/>
              </a:ext>
            </a:extLst>
          </p:cNvPr>
          <p:cNvSpPr>
            <a:spLocks noGrp="1"/>
          </p:cNvSpPr>
          <p:nvPr>
            <p:ph type="body" sz="quarter" idx="16"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5" name="Straight Connector 14">
            <a:extLst>
              <a:ext uri="{FF2B5EF4-FFF2-40B4-BE49-F238E27FC236}">
                <a16:creationId xmlns:a16="http://schemas.microsoft.com/office/drawing/2014/main" id="{F25E54DC-A5DD-6F45-AD5D-ADD7F00DEDDD}"/>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4">
            <a:extLst>
              <a:ext uri="{FF2B5EF4-FFF2-40B4-BE49-F238E27FC236}">
                <a16:creationId xmlns:a16="http://schemas.microsoft.com/office/drawing/2014/main" id="{BD9AE625-2CC9-634D-959F-A94F8430EC7D}"/>
              </a:ext>
            </a:extLst>
          </p:cNvPr>
          <p:cNvSpPr>
            <a:spLocks noGrp="1"/>
          </p:cNvSpPr>
          <p:nvPr>
            <p:ph type="body" sz="quarter" idx="17"/>
          </p:nvPr>
        </p:nvSpPr>
        <p:spPr>
          <a:xfrm>
            <a:off x="6608438" y="3081482"/>
            <a:ext cx="4924933" cy="2355199"/>
          </a:xfrm>
          <a:prstGeom prst="rect">
            <a:avLst/>
          </a:prstGeom>
          <a:solidFill>
            <a:schemeClr val="accent6"/>
          </a:solidFill>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620856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4EC12FC5-9B63-7A4F-AF05-6D1F36542D61}"/>
              </a:ext>
            </a:extLst>
          </p:cNvPr>
          <p:cNvSpPr>
            <a:spLocks noGrp="1"/>
          </p:cNvSpPr>
          <p:nvPr>
            <p:ph type="body" sz="quarter" idx="16"/>
          </p:nvPr>
        </p:nvSpPr>
        <p:spPr>
          <a:xfrm>
            <a:off x="804285" y="4706271"/>
            <a:ext cx="2599314" cy="1119600"/>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4">
            <a:extLst>
              <a:ext uri="{FF2B5EF4-FFF2-40B4-BE49-F238E27FC236}">
                <a16:creationId xmlns:a16="http://schemas.microsoft.com/office/drawing/2014/main" id="{C0CD07AC-9D38-B24D-A042-D9523EB9930F}"/>
              </a:ext>
            </a:extLst>
          </p:cNvPr>
          <p:cNvSpPr>
            <a:spLocks noGrp="1"/>
          </p:cNvSpPr>
          <p:nvPr>
            <p:ph type="body" sz="quarter" idx="15"/>
          </p:nvPr>
        </p:nvSpPr>
        <p:spPr>
          <a:xfrm>
            <a:off x="804285" y="3397726"/>
            <a:ext cx="2599314" cy="1123994"/>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 Placeholder 4">
            <a:extLst>
              <a:ext uri="{FF2B5EF4-FFF2-40B4-BE49-F238E27FC236}">
                <a16:creationId xmlns:a16="http://schemas.microsoft.com/office/drawing/2014/main" id="{2475788B-029D-274E-98ED-7EC8B8755352}"/>
              </a:ext>
            </a:extLst>
          </p:cNvPr>
          <p:cNvSpPr>
            <a:spLocks noGrp="1"/>
          </p:cNvSpPr>
          <p:nvPr>
            <p:ph type="body" sz="quarter" idx="14"/>
          </p:nvPr>
        </p:nvSpPr>
        <p:spPr>
          <a:xfrm>
            <a:off x="804285" y="2122616"/>
            <a:ext cx="2599314" cy="1119601"/>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3619500" y="2121211"/>
            <a:ext cx="7933161" cy="1121006"/>
          </a:xfrm>
          <a:prstGeom prst="rect">
            <a:avLst/>
          </a:prstGeom>
          <a:solidFill>
            <a:schemeClr val="accent6"/>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3607534" y="3429000"/>
            <a:ext cx="7967161" cy="1119599"/>
          </a:xfrm>
          <a:prstGeom prst="rect">
            <a:avLst/>
          </a:prstGeom>
          <a:solidFill>
            <a:schemeClr val="accent3"/>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3581981" y="4759719"/>
            <a:ext cx="7967161" cy="1055135"/>
          </a:xfrm>
          <a:prstGeom prst="rect">
            <a:avLst/>
          </a:prstGeom>
          <a:solidFill>
            <a:schemeClr val="accent5"/>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16" name="Picture 15">
            <a:extLst>
              <a:ext uri="{FF2B5EF4-FFF2-40B4-BE49-F238E27FC236}">
                <a16:creationId xmlns:a16="http://schemas.microsoft.com/office/drawing/2014/main" id="{8EEB0EDF-F146-DE4F-93DB-B3433709EFDF}"/>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7" name="Rectangle 16">
            <a:extLst>
              <a:ext uri="{FF2B5EF4-FFF2-40B4-BE49-F238E27FC236}">
                <a16:creationId xmlns:a16="http://schemas.microsoft.com/office/drawing/2014/main" id="{AEBDDE26-CD1E-1D47-A200-FA39CE5CE9DA}"/>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5" name="Text Placeholder 4">
            <a:extLst>
              <a:ext uri="{FF2B5EF4-FFF2-40B4-BE49-F238E27FC236}">
                <a16:creationId xmlns:a16="http://schemas.microsoft.com/office/drawing/2014/main" id="{E0214C2C-FBD9-D34D-B9C4-CF82C80FAC86}"/>
              </a:ext>
            </a:extLst>
          </p:cNvPr>
          <p:cNvSpPr>
            <a:spLocks noGrp="1"/>
          </p:cNvSpPr>
          <p:nvPr>
            <p:ph type="body" sz="quarter" idx="11"/>
          </p:nvPr>
        </p:nvSpPr>
        <p:spPr>
          <a:xfrm>
            <a:off x="804285" y="1656984"/>
            <a:ext cx="10699856" cy="371182"/>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9" name="Text Placeholder 12">
            <a:extLst>
              <a:ext uri="{FF2B5EF4-FFF2-40B4-BE49-F238E27FC236}">
                <a16:creationId xmlns:a16="http://schemas.microsoft.com/office/drawing/2014/main" id="{4531992C-F612-CB44-B52F-5C667F70A711}"/>
              </a:ext>
            </a:extLst>
          </p:cNvPr>
          <p:cNvSpPr>
            <a:spLocks noGrp="1"/>
          </p:cNvSpPr>
          <p:nvPr>
            <p:ph type="body" sz="quarter" idx="20"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20" name="Straight Connector 19">
            <a:extLst>
              <a:ext uri="{FF2B5EF4-FFF2-40B4-BE49-F238E27FC236}">
                <a16:creationId xmlns:a16="http://schemas.microsoft.com/office/drawing/2014/main" id="{52090921-8AFE-E54C-AC7E-E1F212786E4B}"/>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299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E5E531-41E4-9345-8A23-6CA14E85A5F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0"/>
            <a:ext cx="12241481" cy="7147169"/>
          </a:xfrm>
          <a:prstGeom prst="rect">
            <a:avLst/>
          </a:prstGeom>
        </p:spPr>
      </p:pic>
      <p:sp>
        <p:nvSpPr>
          <p:cNvPr id="9" name="Text Placeholder 4">
            <a:extLst>
              <a:ext uri="{FF2B5EF4-FFF2-40B4-BE49-F238E27FC236}">
                <a16:creationId xmlns:a16="http://schemas.microsoft.com/office/drawing/2014/main" id="{9B41E740-9252-5A49-A267-1C94396971F1}"/>
              </a:ext>
            </a:extLst>
          </p:cNvPr>
          <p:cNvSpPr>
            <a:spLocks noGrp="1"/>
          </p:cNvSpPr>
          <p:nvPr>
            <p:ph type="body" sz="quarter" idx="10" hasCustomPrompt="1"/>
          </p:nvPr>
        </p:nvSpPr>
        <p:spPr>
          <a:xfrm>
            <a:off x="7477258" y="2941534"/>
            <a:ext cx="3401122" cy="762718"/>
          </a:xfrm>
          <a:prstGeom prst="rect">
            <a:avLst/>
          </a:prstGeom>
        </p:spPr>
        <p:txBody>
          <a:bodyPr lIns="0" rIns="90000">
            <a:noAutofit/>
          </a:bodyPr>
          <a:lstStyle>
            <a:lvl1pPr marL="0" indent="0">
              <a:buNone/>
              <a:defRPr sz="540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Thank you</a:t>
            </a:r>
            <a:endParaRPr lang="en-US"/>
          </a:p>
        </p:txBody>
      </p:sp>
      <p:sp>
        <p:nvSpPr>
          <p:cNvPr id="12" name="Text Placeholder 4">
            <a:extLst>
              <a:ext uri="{FF2B5EF4-FFF2-40B4-BE49-F238E27FC236}">
                <a16:creationId xmlns:a16="http://schemas.microsoft.com/office/drawing/2014/main" id="{89B3C28B-2A7E-CF42-94D1-F562F8CF81DB}"/>
              </a:ext>
            </a:extLst>
          </p:cNvPr>
          <p:cNvSpPr>
            <a:spLocks noGrp="1"/>
          </p:cNvSpPr>
          <p:nvPr>
            <p:ph type="body" sz="quarter" idx="12" hasCustomPrompt="1"/>
          </p:nvPr>
        </p:nvSpPr>
        <p:spPr>
          <a:xfrm>
            <a:off x="7477258" y="4142777"/>
            <a:ext cx="3746810" cy="2715223"/>
          </a:xfrm>
          <a:prstGeom prst="rect">
            <a:avLst/>
          </a:prstGeom>
        </p:spPr>
        <p:txBody>
          <a:bodyPr lIns="0" rIns="90000" anchor="t">
            <a:noAutofit/>
          </a:bodyPr>
          <a:lstStyle>
            <a:lvl1pPr marL="0" indent="0">
              <a:lnSpc>
                <a:spcPct val="100000"/>
              </a:lnSpc>
              <a:buNone/>
              <a:defRPr sz="1600" b="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err="1"/>
              <a:t>info@britainthinks.com</a:t>
            </a:r>
            <a:r>
              <a:rPr lang="en-GB"/>
              <a:t> </a:t>
            </a:r>
          </a:p>
          <a:p>
            <a:pPr lvl="0"/>
            <a:r>
              <a:rPr lang="en-GB"/>
              <a:t>T: +44 (0)20 7845 5880</a:t>
            </a:r>
          </a:p>
          <a:p>
            <a:pPr lvl="0"/>
            <a:r>
              <a:rPr lang="en-GB" err="1"/>
              <a:t>www.britainthinks.com</a:t>
            </a:r>
            <a:endParaRPr lang="en-GB"/>
          </a:p>
          <a:p>
            <a:pPr lvl="0"/>
            <a:r>
              <a:rPr lang="en-GB" err="1"/>
              <a:t>BritainThinks</a:t>
            </a:r>
            <a:br>
              <a:rPr lang="en-GB"/>
            </a:br>
            <a:r>
              <a:rPr lang="en-GB"/>
              <a:t>West Wing</a:t>
            </a:r>
            <a:br>
              <a:rPr lang="en-GB"/>
            </a:br>
            <a:r>
              <a:rPr lang="en-GB"/>
              <a:t>Somerset House</a:t>
            </a:r>
            <a:br>
              <a:rPr lang="en-GB"/>
            </a:br>
            <a:r>
              <a:rPr lang="en-GB"/>
              <a:t>London</a:t>
            </a:r>
            <a:br>
              <a:rPr lang="en-GB"/>
            </a:br>
            <a:r>
              <a:rPr lang="en-GB"/>
              <a:t>WC2R 1LA</a:t>
            </a:r>
            <a:br>
              <a:rPr lang="en-GB"/>
            </a:br>
            <a:r>
              <a:rPr lang="en-GB"/>
              <a:t>United Kingdom</a:t>
            </a:r>
            <a:endParaRPr lang="en-US"/>
          </a:p>
        </p:txBody>
      </p:sp>
      <p:cxnSp>
        <p:nvCxnSpPr>
          <p:cNvPr id="13" name="Straight Connector 12">
            <a:extLst>
              <a:ext uri="{FF2B5EF4-FFF2-40B4-BE49-F238E27FC236}">
                <a16:creationId xmlns:a16="http://schemas.microsoft.com/office/drawing/2014/main" id="{9754577A-C7B6-2548-99A2-680CE421AB07}"/>
              </a:ext>
            </a:extLst>
          </p:cNvPr>
          <p:cNvCxnSpPr/>
          <p:nvPr userDrawn="1"/>
        </p:nvCxnSpPr>
        <p:spPr>
          <a:xfrm>
            <a:off x="7477258" y="3913572"/>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092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DBAF04D-49C7-B344-8397-96A3C18EC613}"/>
              </a:ext>
            </a:extLst>
          </p:cNvPr>
          <p:cNvCxnSpPr/>
          <p:nvPr userDrawn="1"/>
        </p:nvCxnSpPr>
        <p:spPr>
          <a:xfrm>
            <a:off x="688301" y="1124744"/>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5130DF76-214E-F449-A3EE-4FB0215D4965}"/>
              </a:ext>
            </a:extLst>
          </p:cNvPr>
          <p:cNvSpPr/>
          <p:nvPr userDrawn="1"/>
        </p:nvSpPr>
        <p:spPr>
          <a:xfrm>
            <a:off x="676863" y="1635642"/>
            <a:ext cx="886053" cy="886053"/>
          </a:xfrm>
          <a:prstGeom prst="ellipse">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5" name="Oval 4">
            <a:extLst>
              <a:ext uri="{FF2B5EF4-FFF2-40B4-BE49-F238E27FC236}">
                <a16:creationId xmlns:a16="http://schemas.microsoft.com/office/drawing/2014/main" id="{56B7A56B-23E0-E54B-BD0C-2CEFF73B534D}"/>
              </a:ext>
            </a:extLst>
          </p:cNvPr>
          <p:cNvSpPr/>
          <p:nvPr userDrawn="1"/>
        </p:nvSpPr>
        <p:spPr>
          <a:xfrm>
            <a:off x="676863" y="2808611"/>
            <a:ext cx="886053" cy="886053"/>
          </a:xfrm>
          <a:prstGeom prst="ellipse">
            <a:avLst/>
          </a:prstGeom>
          <a:solidFill>
            <a:srgbClr val="A6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6" name="Oval 5">
            <a:extLst>
              <a:ext uri="{FF2B5EF4-FFF2-40B4-BE49-F238E27FC236}">
                <a16:creationId xmlns:a16="http://schemas.microsoft.com/office/drawing/2014/main" id="{EE032A09-489D-8B4C-A40B-15CCB72D45B5}"/>
              </a:ext>
            </a:extLst>
          </p:cNvPr>
          <p:cNvSpPr/>
          <p:nvPr userDrawn="1"/>
        </p:nvSpPr>
        <p:spPr>
          <a:xfrm>
            <a:off x="676863" y="3981580"/>
            <a:ext cx="886053" cy="88605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7" name="Oval 6">
            <a:extLst>
              <a:ext uri="{FF2B5EF4-FFF2-40B4-BE49-F238E27FC236}">
                <a16:creationId xmlns:a16="http://schemas.microsoft.com/office/drawing/2014/main" id="{85DD6BAB-85AC-F94F-B2BE-675E49B57A8B}"/>
              </a:ext>
            </a:extLst>
          </p:cNvPr>
          <p:cNvSpPr/>
          <p:nvPr userDrawn="1"/>
        </p:nvSpPr>
        <p:spPr>
          <a:xfrm>
            <a:off x="4655840" y="1635642"/>
            <a:ext cx="886053" cy="8860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8" name="Oval 7">
            <a:extLst>
              <a:ext uri="{FF2B5EF4-FFF2-40B4-BE49-F238E27FC236}">
                <a16:creationId xmlns:a16="http://schemas.microsoft.com/office/drawing/2014/main" id="{ADF06DBE-FADB-3F49-97CD-ED083D65744B}"/>
              </a:ext>
            </a:extLst>
          </p:cNvPr>
          <p:cNvSpPr/>
          <p:nvPr userDrawn="1"/>
        </p:nvSpPr>
        <p:spPr>
          <a:xfrm>
            <a:off x="4655840" y="2808611"/>
            <a:ext cx="886053" cy="88605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pic>
        <p:nvPicPr>
          <p:cNvPr id="11" name="Picture 10" descr="connect graphics@2x.png">
            <a:extLst>
              <a:ext uri="{FF2B5EF4-FFF2-40B4-BE49-F238E27FC236}">
                <a16:creationId xmlns:a16="http://schemas.microsoft.com/office/drawing/2014/main" id="{D7D44FA3-FDA1-034D-B2E8-E38E7F4DAAE0}"/>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l="-215" b="-207"/>
          <a:stretch/>
        </p:blipFill>
        <p:spPr>
          <a:xfrm>
            <a:off x="7672965" y="299303"/>
            <a:ext cx="4519035" cy="6858000"/>
          </a:xfrm>
          <a:prstGeom prst="rect">
            <a:avLst/>
          </a:prstGeom>
        </p:spPr>
      </p:pic>
      <p:sp>
        <p:nvSpPr>
          <p:cNvPr id="13" name="Text Placeholder 12">
            <a:extLst>
              <a:ext uri="{FF2B5EF4-FFF2-40B4-BE49-F238E27FC236}">
                <a16:creationId xmlns:a16="http://schemas.microsoft.com/office/drawing/2014/main" id="{AAC6F044-4C7A-2E46-986D-17B0F540CC9C}"/>
              </a:ext>
            </a:extLst>
          </p:cNvPr>
          <p:cNvSpPr>
            <a:spLocks noGrp="1"/>
          </p:cNvSpPr>
          <p:nvPr>
            <p:ph type="body" sz="quarter" idx="10" hasCustomPrompt="1"/>
          </p:nvPr>
        </p:nvSpPr>
        <p:spPr>
          <a:xfrm>
            <a:off x="688301" y="510652"/>
            <a:ext cx="4384675" cy="455692"/>
          </a:xfrm>
        </p:spPr>
        <p:txBody>
          <a:bodyPr lIns="0" rIns="90000">
            <a:normAutofit/>
          </a:bodyPr>
          <a:lstStyle>
            <a:lvl1pPr marL="0" indent="0">
              <a:buNone/>
              <a:defRPr sz="3600">
                <a:solidFill>
                  <a:srgbClr val="4A4A4A"/>
                </a:solidFill>
                <a:latin typeface="Arial" panose="020B0604020202020204" pitchFamily="34" charset="0"/>
                <a:cs typeface="Arial" panose="020B0604020202020204" pitchFamily="34" charset="0"/>
              </a:defRPr>
            </a:lvl1pPr>
          </a:lstStyle>
          <a:p>
            <a:pPr lvl="0"/>
            <a:r>
              <a:rPr lang="en-GB"/>
              <a:t>Contents</a:t>
            </a:r>
            <a:endParaRPr lang="en-US"/>
          </a:p>
        </p:txBody>
      </p:sp>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p:nvPr>
        </p:nvSpPr>
        <p:spPr>
          <a:xfrm>
            <a:off x="1703388" y="1635125"/>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7" name="Text Placeholder 15">
            <a:extLst>
              <a:ext uri="{FF2B5EF4-FFF2-40B4-BE49-F238E27FC236}">
                <a16:creationId xmlns:a16="http://schemas.microsoft.com/office/drawing/2014/main" id="{D4F1EB42-94A9-AB44-81CF-CDAC05B976DB}"/>
              </a:ext>
            </a:extLst>
          </p:cNvPr>
          <p:cNvSpPr>
            <a:spLocks noGrp="1"/>
          </p:cNvSpPr>
          <p:nvPr>
            <p:ph type="body" sz="quarter" idx="12"/>
          </p:nvPr>
        </p:nvSpPr>
        <p:spPr>
          <a:xfrm>
            <a:off x="5722532" y="2807392"/>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8" name="Text Placeholder 15">
            <a:extLst>
              <a:ext uri="{FF2B5EF4-FFF2-40B4-BE49-F238E27FC236}">
                <a16:creationId xmlns:a16="http://schemas.microsoft.com/office/drawing/2014/main" id="{8BBBA355-9431-C84D-BA33-49CD4B0E972D}"/>
              </a:ext>
            </a:extLst>
          </p:cNvPr>
          <p:cNvSpPr>
            <a:spLocks noGrp="1"/>
          </p:cNvSpPr>
          <p:nvPr>
            <p:ph type="body" sz="quarter" idx="13"/>
          </p:nvPr>
        </p:nvSpPr>
        <p:spPr>
          <a:xfrm>
            <a:off x="5722532" y="1635443"/>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15">
            <a:extLst>
              <a:ext uri="{FF2B5EF4-FFF2-40B4-BE49-F238E27FC236}">
                <a16:creationId xmlns:a16="http://schemas.microsoft.com/office/drawing/2014/main" id="{82223E7F-BC92-FB4C-A108-0B1F2E16E72D}"/>
              </a:ext>
            </a:extLst>
          </p:cNvPr>
          <p:cNvSpPr>
            <a:spLocks noGrp="1"/>
          </p:cNvSpPr>
          <p:nvPr>
            <p:ph type="body" sz="quarter" idx="14"/>
          </p:nvPr>
        </p:nvSpPr>
        <p:spPr>
          <a:xfrm>
            <a:off x="1703388" y="2812450"/>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0" name="Text Placeholder 15">
            <a:extLst>
              <a:ext uri="{FF2B5EF4-FFF2-40B4-BE49-F238E27FC236}">
                <a16:creationId xmlns:a16="http://schemas.microsoft.com/office/drawing/2014/main" id="{02E1298F-3DD1-C845-87DE-F3B19ABF10EB}"/>
              </a:ext>
            </a:extLst>
          </p:cNvPr>
          <p:cNvSpPr>
            <a:spLocks noGrp="1"/>
          </p:cNvSpPr>
          <p:nvPr>
            <p:ph type="body" sz="quarter" idx="15"/>
          </p:nvPr>
        </p:nvSpPr>
        <p:spPr>
          <a:xfrm>
            <a:off x="1703388" y="3989775"/>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22">
            <a:extLst>
              <a:ext uri="{FF2B5EF4-FFF2-40B4-BE49-F238E27FC236}">
                <a16:creationId xmlns:a16="http://schemas.microsoft.com/office/drawing/2014/main" id="{2377FCF3-83D0-3247-B688-2435A9DB49D9}"/>
              </a:ext>
            </a:extLst>
          </p:cNvPr>
          <p:cNvSpPr>
            <a:spLocks noGrp="1"/>
          </p:cNvSpPr>
          <p:nvPr>
            <p:ph type="body" sz="quarter" idx="17" hasCustomPrompt="1"/>
          </p:nvPr>
        </p:nvSpPr>
        <p:spPr>
          <a:xfrm>
            <a:off x="676863" y="1634898"/>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1</a:t>
            </a:r>
            <a:endParaRPr lang="en-US"/>
          </a:p>
        </p:txBody>
      </p:sp>
      <p:sp>
        <p:nvSpPr>
          <p:cNvPr id="24" name="Text Placeholder 22">
            <a:extLst>
              <a:ext uri="{FF2B5EF4-FFF2-40B4-BE49-F238E27FC236}">
                <a16:creationId xmlns:a16="http://schemas.microsoft.com/office/drawing/2014/main" id="{ED996637-1404-2347-A62B-B04AFC5A1F26}"/>
              </a:ext>
            </a:extLst>
          </p:cNvPr>
          <p:cNvSpPr>
            <a:spLocks noGrp="1"/>
          </p:cNvSpPr>
          <p:nvPr>
            <p:ph type="body" sz="quarter" idx="18" hasCustomPrompt="1"/>
          </p:nvPr>
        </p:nvSpPr>
        <p:spPr>
          <a:xfrm>
            <a:off x="676863" y="2812299"/>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2</a:t>
            </a:r>
            <a:endParaRPr lang="en-US"/>
          </a:p>
        </p:txBody>
      </p:sp>
      <p:sp>
        <p:nvSpPr>
          <p:cNvPr id="25" name="Text Placeholder 22">
            <a:extLst>
              <a:ext uri="{FF2B5EF4-FFF2-40B4-BE49-F238E27FC236}">
                <a16:creationId xmlns:a16="http://schemas.microsoft.com/office/drawing/2014/main" id="{655F92E9-1163-B74D-A0CC-EC6A9081BD20}"/>
              </a:ext>
            </a:extLst>
          </p:cNvPr>
          <p:cNvSpPr>
            <a:spLocks noGrp="1"/>
          </p:cNvSpPr>
          <p:nvPr>
            <p:ph type="body" sz="quarter" idx="19" hasCustomPrompt="1"/>
          </p:nvPr>
        </p:nvSpPr>
        <p:spPr>
          <a:xfrm>
            <a:off x="676863" y="3989700"/>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3</a:t>
            </a:r>
            <a:endParaRPr lang="en-US"/>
          </a:p>
        </p:txBody>
      </p:sp>
      <p:sp>
        <p:nvSpPr>
          <p:cNvPr id="26" name="Text Placeholder 22">
            <a:extLst>
              <a:ext uri="{FF2B5EF4-FFF2-40B4-BE49-F238E27FC236}">
                <a16:creationId xmlns:a16="http://schemas.microsoft.com/office/drawing/2014/main" id="{0D7227B2-F3E6-634A-81D4-6123FE499814}"/>
              </a:ext>
            </a:extLst>
          </p:cNvPr>
          <p:cNvSpPr>
            <a:spLocks noGrp="1"/>
          </p:cNvSpPr>
          <p:nvPr>
            <p:ph type="body" sz="quarter" idx="20" hasCustomPrompt="1"/>
          </p:nvPr>
        </p:nvSpPr>
        <p:spPr>
          <a:xfrm>
            <a:off x="4655839" y="1614047"/>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5</a:t>
            </a:r>
            <a:endParaRPr lang="en-US"/>
          </a:p>
        </p:txBody>
      </p:sp>
      <p:sp>
        <p:nvSpPr>
          <p:cNvPr id="27" name="Text Placeholder 22">
            <a:extLst>
              <a:ext uri="{FF2B5EF4-FFF2-40B4-BE49-F238E27FC236}">
                <a16:creationId xmlns:a16="http://schemas.microsoft.com/office/drawing/2014/main" id="{41077447-ED4F-6345-B4E4-520BB9A6A5F2}"/>
              </a:ext>
            </a:extLst>
          </p:cNvPr>
          <p:cNvSpPr>
            <a:spLocks noGrp="1"/>
          </p:cNvSpPr>
          <p:nvPr>
            <p:ph type="body" sz="quarter" idx="21" hasCustomPrompt="1"/>
          </p:nvPr>
        </p:nvSpPr>
        <p:spPr>
          <a:xfrm>
            <a:off x="4655838" y="2794214"/>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6</a:t>
            </a:r>
            <a:endParaRPr lang="en-US"/>
          </a:p>
        </p:txBody>
      </p:sp>
      <p:sp>
        <p:nvSpPr>
          <p:cNvPr id="29" name="Rectangle 28">
            <a:extLst>
              <a:ext uri="{FF2B5EF4-FFF2-40B4-BE49-F238E27FC236}">
                <a16:creationId xmlns:a16="http://schemas.microsoft.com/office/drawing/2014/main" id="{34878167-C572-0041-AE06-589E4744A70D}"/>
              </a:ext>
            </a:extLst>
          </p:cNvPr>
          <p:cNvSpPr/>
          <p:nvPr userDrawn="1"/>
        </p:nvSpPr>
        <p:spPr>
          <a:xfrm>
            <a:off x="10128448" y="6311183"/>
            <a:ext cx="1654774" cy="268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1" name="Oval 20">
            <a:extLst>
              <a:ext uri="{FF2B5EF4-FFF2-40B4-BE49-F238E27FC236}">
                <a16:creationId xmlns:a16="http://schemas.microsoft.com/office/drawing/2014/main" id="{3ABC15CB-6983-5C17-1DF3-3D9B06ABF099}"/>
              </a:ext>
            </a:extLst>
          </p:cNvPr>
          <p:cNvSpPr/>
          <p:nvPr userDrawn="1"/>
        </p:nvSpPr>
        <p:spPr>
          <a:xfrm>
            <a:off x="676863" y="5150861"/>
            <a:ext cx="886053" cy="8860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22" name="Text Placeholder 15">
            <a:extLst>
              <a:ext uri="{FF2B5EF4-FFF2-40B4-BE49-F238E27FC236}">
                <a16:creationId xmlns:a16="http://schemas.microsoft.com/office/drawing/2014/main" id="{16B01BB9-2D71-810A-E842-50CDD090370B}"/>
              </a:ext>
            </a:extLst>
          </p:cNvPr>
          <p:cNvSpPr>
            <a:spLocks noGrp="1"/>
          </p:cNvSpPr>
          <p:nvPr>
            <p:ph type="body" sz="quarter" idx="22"/>
          </p:nvPr>
        </p:nvSpPr>
        <p:spPr>
          <a:xfrm>
            <a:off x="1703388" y="5159056"/>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8" name="Text Placeholder 22">
            <a:extLst>
              <a:ext uri="{FF2B5EF4-FFF2-40B4-BE49-F238E27FC236}">
                <a16:creationId xmlns:a16="http://schemas.microsoft.com/office/drawing/2014/main" id="{7AD1DA6B-5B35-2CB7-8D86-882560779E40}"/>
              </a:ext>
            </a:extLst>
          </p:cNvPr>
          <p:cNvSpPr>
            <a:spLocks noGrp="1"/>
          </p:cNvSpPr>
          <p:nvPr>
            <p:ph type="body" sz="quarter" idx="23" hasCustomPrompt="1"/>
          </p:nvPr>
        </p:nvSpPr>
        <p:spPr>
          <a:xfrm>
            <a:off x="676863" y="5158981"/>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3</a:t>
            </a:r>
            <a:endParaRPr lang="en-US"/>
          </a:p>
        </p:txBody>
      </p:sp>
    </p:spTree>
    <p:extLst>
      <p:ext uri="{BB962C8B-B14F-4D97-AF65-F5344CB8AC3E}">
        <p14:creationId xmlns:p14="http://schemas.microsoft.com/office/powerpoint/2010/main" val="26832052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0"/>
            <a:ext cx="12192000" cy="6857999"/>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3150947" y="1512630"/>
            <a:ext cx="5647465" cy="1254196"/>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5343635" y="441828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1473496" y="3279577"/>
            <a:ext cx="9036423" cy="977900"/>
          </a:xfrm>
          <a:prstGeom prst="rect">
            <a:avLst/>
          </a:prstGeom>
        </p:spPr>
        <p:txBody>
          <a:bodyPr>
            <a:normAutofit/>
          </a:bodyPr>
          <a:lstStyle>
            <a:lvl1pPr marL="0" indent="0" algn="ctr">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1473496" y="4770228"/>
            <a:ext cx="9036423" cy="828675"/>
          </a:xfrm>
          <a:prstGeom prst="rect">
            <a:avLst/>
          </a:prstGeom>
        </p:spPr>
        <p:txBody>
          <a:bodyPr>
            <a:normAutofit/>
          </a:bodyPr>
          <a:lstStyle>
            <a:lvl1pPr marL="0" indent="0" algn="ctr">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spTree>
    <p:extLst>
      <p:ext uri="{BB962C8B-B14F-4D97-AF65-F5344CB8AC3E}">
        <p14:creationId xmlns:p14="http://schemas.microsoft.com/office/powerpoint/2010/main" val="302131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4A4A4A"/>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70" r="1252" b="1910"/>
          <a:stretch/>
        </p:blipFill>
        <p:spPr>
          <a:xfrm>
            <a:off x="5237019" y="0"/>
            <a:ext cx="6954981" cy="6858000"/>
          </a:xfrm>
          <a:prstGeom prst="rect">
            <a:avLst/>
          </a:prstGeom>
        </p:spPr>
      </p:pic>
      <p:pic>
        <p:nvPicPr>
          <p:cNvPr id="9" name="Picture 8">
            <a:extLst>
              <a:ext uri="{FF2B5EF4-FFF2-40B4-BE49-F238E27FC236}">
                <a16:creationId xmlns:a16="http://schemas.microsoft.com/office/drawing/2014/main" id="{6BCECCFA-0139-4C4F-9729-7E4AEF8D1A5D}"/>
              </a:ext>
            </a:extLst>
          </p:cNvPr>
          <p:cNvPicPr>
            <a:picLocks noChangeAspect="1"/>
          </p:cNvPicPr>
          <p:nvPr userDrawn="1"/>
        </p:nvPicPr>
        <p:blipFill>
          <a:blip r:embed="rId3"/>
          <a:srcRect/>
          <a:stretch/>
        </p:blipFill>
        <p:spPr>
          <a:xfrm>
            <a:off x="707457" y="2250369"/>
            <a:ext cx="4403352" cy="977901"/>
          </a:xfrm>
          <a:prstGeom prst="rect">
            <a:avLst/>
          </a:prstGeom>
        </p:spPr>
      </p:pic>
    </p:spTree>
    <p:extLst>
      <p:ext uri="{BB962C8B-B14F-4D97-AF65-F5344CB8AC3E}">
        <p14:creationId xmlns:p14="http://schemas.microsoft.com/office/powerpoint/2010/main" val="63356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4A4A4A"/>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9" name="Picture 8">
            <a:extLst>
              <a:ext uri="{FF2B5EF4-FFF2-40B4-BE49-F238E27FC236}">
                <a16:creationId xmlns:a16="http://schemas.microsoft.com/office/drawing/2014/main" id="{6BCECCFA-0139-4C4F-9729-7E4AEF8D1A5D}"/>
              </a:ext>
            </a:extLst>
          </p:cNvPr>
          <p:cNvPicPr>
            <a:picLocks noChangeAspect="1"/>
          </p:cNvPicPr>
          <p:nvPr userDrawn="1"/>
        </p:nvPicPr>
        <p:blipFill>
          <a:blip r:embed="rId2"/>
          <a:srcRect/>
          <a:stretch/>
        </p:blipFill>
        <p:spPr>
          <a:xfrm>
            <a:off x="707457" y="2250369"/>
            <a:ext cx="4403352" cy="977901"/>
          </a:xfrm>
          <a:prstGeom prst="rect">
            <a:avLst/>
          </a:prstGeom>
        </p:spPr>
      </p:pic>
    </p:spTree>
    <p:extLst>
      <p:ext uri="{BB962C8B-B14F-4D97-AF65-F5344CB8AC3E}">
        <p14:creationId xmlns:p14="http://schemas.microsoft.com/office/powerpoint/2010/main" val="126353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ADE3375-4D1E-3F47-A539-B56FF1950EE9}"/>
              </a:ext>
            </a:extLst>
          </p:cNvPr>
          <p:cNvSpPr/>
          <p:nvPr userDrawn="1"/>
        </p:nvSpPr>
        <p:spPr>
          <a:xfrm>
            <a:off x="-1" y="0"/>
            <a:ext cx="12192000" cy="6858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 Placeholder 4">
            <a:extLst>
              <a:ext uri="{FF2B5EF4-FFF2-40B4-BE49-F238E27FC236}">
                <a16:creationId xmlns:a16="http://schemas.microsoft.com/office/drawing/2014/main" id="{4DEEA03C-0954-3A49-A452-6B15446AC934}"/>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8" name="Text Placeholder 4">
            <a:extLst>
              <a:ext uri="{FF2B5EF4-FFF2-40B4-BE49-F238E27FC236}">
                <a16:creationId xmlns:a16="http://schemas.microsoft.com/office/drawing/2014/main" id="{0ACEDB60-0CE1-FB4E-ACA8-B23969DC4DAD}"/>
              </a:ext>
            </a:extLst>
          </p:cNvPr>
          <p:cNvSpPr>
            <a:spLocks noGrp="1"/>
          </p:cNvSpPr>
          <p:nvPr>
            <p:ph type="body" sz="quarter" idx="11"/>
          </p:nvPr>
        </p:nvSpPr>
        <p:spPr>
          <a:xfrm>
            <a:off x="1666483" y="4097712"/>
            <a:ext cx="7849633" cy="1723221"/>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5F593646-0D6A-7D43-B06D-E14F66C4A39F}"/>
              </a:ext>
            </a:extLst>
          </p:cNvPr>
          <p:cNvCxnSpPr/>
          <p:nvPr userDrawn="1"/>
        </p:nvCxnSpPr>
        <p:spPr>
          <a:xfrm>
            <a:off x="1631949" y="373425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4" name="Text Placeholder 17">
            <a:extLst>
              <a:ext uri="{FF2B5EF4-FFF2-40B4-BE49-F238E27FC236}">
                <a16:creationId xmlns:a16="http://schemas.microsoft.com/office/drawing/2014/main" id="{E163EBEA-1241-B94F-8F34-6336A50F48C3}"/>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7" name="Picture 16" descr="connect graphics@2x copy 9.png">
            <a:extLst>
              <a:ext uri="{FF2B5EF4-FFF2-40B4-BE49-F238E27FC236}">
                <a16:creationId xmlns:a16="http://schemas.microsoft.com/office/drawing/2014/main" id="{C8607FD4-06F7-184E-A828-B730545E0D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0" name="Slide Number Placeholder 2">
            <a:extLst>
              <a:ext uri="{FF2B5EF4-FFF2-40B4-BE49-F238E27FC236}">
                <a16:creationId xmlns:a16="http://schemas.microsoft.com/office/drawing/2014/main" id="{5C6A3F29-B0A3-B54C-8E6F-73E1FE4D11BC}"/>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5315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413617-F9E0-9347-9C66-29A590E39EB4}"/>
              </a:ext>
            </a:extLst>
          </p:cNvPr>
          <p:cNvSpPr/>
          <p:nvPr userDrawn="1"/>
        </p:nvSpPr>
        <p:spPr>
          <a:xfrm>
            <a:off x="0" y="0"/>
            <a:ext cx="12192000" cy="6858000"/>
          </a:xfrm>
          <a:prstGeom prst="rect">
            <a:avLst/>
          </a:prstGeom>
          <a:solidFill>
            <a:srgbClr val="99C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 Placeholder 4">
            <a:extLst>
              <a:ext uri="{FF2B5EF4-FFF2-40B4-BE49-F238E27FC236}">
                <a16:creationId xmlns:a16="http://schemas.microsoft.com/office/drawing/2014/main" id="{B8F2DCE3-266B-9546-864A-9D48392E2AE6}"/>
              </a:ext>
            </a:extLst>
          </p:cNvPr>
          <p:cNvSpPr>
            <a:spLocks noGrp="1"/>
          </p:cNvSpPr>
          <p:nvPr>
            <p:ph type="body" sz="quarter" idx="11"/>
          </p:nvPr>
        </p:nvSpPr>
        <p:spPr>
          <a:xfrm>
            <a:off x="1666482" y="4097712"/>
            <a:ext cx="7849634" cy="1868190"/>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74F618E2-F1B2-084F-9EAB-46EFD45AE7F1}"/>
              </a:ext>
            </a:extLst>
          </p:cNvPr>
          <p:cNvCxnSpPr/>
          <p:nvPr userDrawn="1"/>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AA3BA7F-BA13-E149-AB7F-B3612BCF1DA9}"/>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B79E175C-1FA5-7E43-A6F8-1B84949712E8}"/>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1" name="Picture 10" descr="connect graphics@2x copy 9.png">
            <a:extLst>
              <a:ext uri="{FF2B5EF4-FFF2-40B4-BE49-F238E27FC236}">
                <a16:creationId xmlns:a16="http://schemas.microsoft.com/office/drawing/2014/main" id="{2108C037-9037-EC4D-B912-A1538E0F9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4" name="Slide Number Placeholder 2">
            <a:extLst>
              <a:ext uri="{FF2B5EF4-FFF2-40B4-BE49-F238E27FC236}">
                <a16:creationId xmlns:a16="http://schemas.microsoft.com/office/drawing/2014/main" id="{14DFC619-1B8B-D644-8CB1-B38F800CBF4D}"/>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74169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D82C7-EDE7-9248-A697-4FA5039F2C3B}"/>
              </a:ext>
            </a:extLst>
          </p:cNvPr>
          <p:cNvSpPr/>
          <p:nvPr userDrawn="1"/>
        </p:nvSpPr>
        <p:spPr>
          <a:xfrm>
            <a:off x="0" y="0"/>
            <a:ext cx="12192000" cy="6984776"/>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1" name="Picture 20" descr="connect graphics@2x copy 9.png">
            <a:extLst>
              <a:ext uri="{FF2B5EF4-FFF2-40B4-BE49-F238E27FC236}">
                <a16:creationId xmlns:a16="http://schemas.microsoft.com/office/drawing/2014/main" id="{E0AD615D-351E-FF42-BF32-9066B10A3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2" name="Text Placeholder 4">
            <a:extLst>
              <a:ext uri="{FF2B5EF4-FFF2-40B4-BE49-F238E27FC236}">
                <a16:creationId xmlns:a16="http://schemas.microsoft.com/office/drawing/2014/main" id="{455E0DF7-F775-BD4F-A506-BC5D8303E26D}"/>
              </a:ext>
            </a:extLst>
          </p:cNvPr>
          <p:cNvSpPr>
            <a:spLocks noGrp="1"/>
          </p:cNvSpPr>
          <p:nvPr>
            <p:ph type="body" sz="quarter" idx="11"/>
          </p:nvPr>
        </p:nvSpPr>
        <p:spPr>
          <a:xfrm>
            <a:off x="1666483" y="4097712"/>
            <a:ext cx="7849633" cy="2035456"/>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2D58ED01-F47C-9147-86D3-D8EBD4CCB88E}"/>
              </a:ext>
            </a:extLst>
          </p:cNvPr>
          <p:cNvCxnSpPr/>
          <p:nvPr userDrawn="1"/>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A0773B17-0E41-AD41-AE7B-F8ACB0AFBA0A}"/>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A762CBF4-7BA4-4746-80E1-B55E4C9A39FA}"/>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sp>
        <p:nvSpPr>
          <p:cNvPr id="11" name="Slide Number Placeholder 2">
            <a:extLst>
              <a:ext uri="{FF2B5EF4-FFF2-40B4-BE49-F238E27FC236}">
                <a16:creationId xmlns:a16="http://schemas.microsoft.com/office/drawing/2014/main" id="{DC91AB08-050D-CB43-88B4-84F103735BB6}"/>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18213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FCFDC48-B866-304D-BD6D-986CC2392BE6}"/>
              </a:ext>
            </a:extLst>
          </p:cNvPr>
          <p:cNvSpPr txBox="1"/>
          <p:nvPr userDrawn="1"/>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39" name="Straight Connector 38">
            <a:extLst>
              <a:ext uri="{FF2B5EF4-FFF2-40B4-BE49-F238E27FC236}">
                <a16:creationId xmlns:a16="http://schemas.microsoft.com/office/drawing/2014/main" id="{C2B6A306-F101-674E-98C2-ED50DD8B8A9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2E4289F9-89DA-2F47-AD17-084FE82226B7}"/>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Contents</a:t>
            </a:r>
          </a:p>
        </p:txBody>
      </p:sp>
      <p:sp>
        <p:nvSpPr>
          <p:cNvPr id="3" name="TextBox 2">
            <a:extLst>
              <a:ext uri="{FF2B5EF4-FFF2-40B4-BE49-F238E27FC236}">
                <a16:creationId xmlns:a16="http://schemas.microsoft.com/office/drawing/2014/main" id="{400C6B10-884B-604F-AB3E-5C3D3D57B433}"/>
              </a:ext>
            </a:extLst>
          </p:cNvPr>
          <p:cNvSpPr txBox="1"/>
          <p:nvPr userDrawn="1"/>
        </p:nvSpPr>
        <p:spPr>
          <a:xfrm>
            <a:off x="1165860" y="2320290"/>
            <a:ext cx="184731" cy="369332"/>
          </a:xfrm>
          <a:prstGeom prst="rect">
            <a:avLst/>
          </a:prstGeom>
          <a:noFill/>
        </p:spPr>
        <p:txBody>
          <a:bodyPr wrap="none" rtlCol="0">
            <a:spAutoFit/>
          </a:bodyPr>
          <a:lstStyle/>
          <a:p>
            <a:endParaRPr lang="en-US"/>
          </a:p>
        </p:txBody>
      </p:sp>
      <p:sp>
        <p:nvSpPr>
          <p:cNvPr id="20" name="Text Placeholder 4">
            <a:extLst>
              <a:ext uri="{FF2B5EF4-FFF2-40B4-BE49-F238E27FC236}">
                <a16:creationId xmlns:a16="http://schemas.microsoft.com/office/drawing/2014/main" id="{024FF899-2DBE-174C-910E-07B6119C97E5}"/>
              </a:ext>
            </a:extLst>
          </p:cNvPr>
          <p:cNvSpPr>
            <a:spLocks noGrp="1"/>
          </p:cNvSpPr>
          <p:nvPr>
            <p:ph type="body" sz="quarter" idx="18" hasCustomPrompt="1"/>
          </p:nvPr>
        </p:nvSpPr>
        <p:spPr>
          <a:xfrm>
            <a:off x="843237" y="1595966"/>
            <a:ext cx="682370" cy="615757"/>
          </a:xfrm>
          <a:prstGeom prst="rect">
            <a:avLst/>
          </a:prstGeom>
          <a:solidFill>
            <a:schemeClr val="accent3"/>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1.</a:t>
            </a:r>
          </a:p>
        </p:txBody>
      </p:sp>
      <p:sp>
        <p:nvSpPr>
          <p:cNvPr id="21" name="Text Placeholder 15">
            <a:extLst>
              <a:ext uri="{FF2B5EF4-FFF2-40B4-BE49-F238E27FC236}">
                <a16:creationId xmlns:a16="http://schemas.microsoft.com/office/drawing/2014/main" id="{210572D3-0AA9-1D4B-BEBE-8B922CD8D1B3}"/>
              </a:ext>
            </a:extLst>
          </p:cNvPr>
          <p:cNvSpPr>
            <a:spLocks noGrp="1"/>
          </p:cNvSpPr>
          <p:nvPr>
            <p:ph type="body" sz="quarter" idx="11"/>
          </p:nvPr>
        </p:nvSpPr>
        <p:spPr>
          <a:xfrm>
            <a:off x="1674530" y="1592016"/>
            <a:ext cx="9846507"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5">
            <a:extLst>
              <a:ext uri="{FF2B5EF4-FFF2-40B4-BE49-F238E27FC236}">
                <a16:creationId xmlns:a16="http://schemas.microsoft.com/office/drawing/2014/main" id="{3E063385-4227-394E-9432-F70E54241769}"/>
              </a:ext>
            </a:extLst>
          </p:cNvPr>
          <p:cNvSpPr>
            <a:spLocks noGrp="1"/>
          </p:cNvSpPr>
          <p:nvPr>
            <p:ph type="body" sz="quarter" idx="26"/>
          </p:nvPr>
        </p:nvSpPr>
        <p:spPr>
          <a:xfrm>
            <a:off x="1674530" y="2417413"/>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5">
            <a:extLst>
              <a:ext uri="{FF2B5EF4-FFF2-40B4-BE49-F238E27FC236}">
                <a16:creationId xmlns:a16="http://schemas.microsoft.com/office/drawing/2014/main" id="{3E60E3F4-D6E6-E546-A850-97607D9507CC}"/>
              </a:ext>
            </a:extLst>
          </p:cNvPr>
          <p:cNvSpPr>
            <a:spLocks noGrp="1"/>
          </p:cNvSpPr>
          <p:nvPr>
            <p:ph type="body" sz="quarter" idx="27"/>
          </p:nvPr>
        </p:nvSpPr>
        <p:spPr>
          <a:xfrm>
            <a:off x="1674530" y="3242810"/>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15">
            <a:extLst>
              <a:ext uri="{FF2B5EF4-FFF2-40B4-BE49-F238E27FC236}">
                <a16:creationId xmlns:a16="http://schemas.microsoft.com/office/drawing/2014/main" id="{1D22D090-03D6-CF48-8619-15171A1804E2}"/>
              </a:ext>
            </a:extLst>
          </p:cNvPr>
          <p:cNvSpPr>
            <a:spLocks noGrp="1"/>
          </p:cNvSpPr>
          <p:nvPr>
            <p:ph type="body" sz="quarter" idx="28"/>
          </p:nvPr>
        </p:nvSpPr>
        <p:spPr>
          <a:xfrm>
            <a:off x="1686888" y="4068207"/>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15">
            <a:extLst>
              <a:ext uri="{FF2B5EF4-FFF2-40B4-BE49-F238E27FC236}">
                <a16:creationId xmlns:a16="http://schemas.microsoft.com/office/drawing/2014/main" id="{E4C02215-E64E-CC42-8D4A-3B27F5D5F4AF}"/>
              </a:ext>
            </a:extLst>
          </p:cNvPr>
          <p:cNvSpPr>
            <a:spLocks noGrp="1"/>
          </p:cNvSpPr>
          <p:nvPr>
            <p:ph type="body" sz="quarter" idx="29"/>
          </p:nvPr>
        </p:nvSpPr>
        <p:spPr>
          <a:xfrm>
            <a:off x="1686888" y="4893604"/>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30" name="Text Placeholder 4">
            <a:extLst>
              <a:ext uri="{FF2B5EF4-FFF2-40B4-BE49-F238E27FC236}">
                <a16:creationId xmlns:a16="http://schemas.microsoft.com/office/drawing/2014/main" id="{720D7DA4-C650-1746-A4FF-B94EDDCC342F}"/>
              </a:ext>
            </a:extLst>
          </p:cNvPr>
          <p:cNvSpPr>
            <a:spLocks noGrp="1"/>
          </p:cNvSpPr>
          <p:nvPr>
            <p:ph type="body" sz="quarter" idx="30" hasCustomPrompt="1"/>
          </p:nvPr>
        </p:nvSpPr>
        <p:spPr>
          <a:xfrm>
            <a:off x="844464" y="2420376"/>
            <a:ext cx="682370" cy="615757"/>
          </a:xfrm>
          <a:prstGeom prst="rect">
            <a:avLst/>
          </a:prstGeom>
          <a:solidFill>
            <a:schemeClr val="accent5">
              <a:lumMod val="60000"/>
              <a:lumOff val="40000"/>
            </a:schemeClr>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2.</a:t>
            </a:r>
          </a:p>
        </p:txBody>
      </p:sp>
      <p:sp>
        <p:nvSpPr>
          <p:cNvPr id="31" name="Text Placeholder 4">
            <a:extLst>
              <a:ext uri="{FF2B5EF4-FFF2-40B4-BE49-F238E27FC236}">
                <a16:creationId xmlns:a16="http://schemas.microsoft.com/office/drawing/2014/main" id="{0952EF54-9956-6D49-AE4B-0097170C8CA3}"/>
              </a:ext>
            </a:extLst>
          </p:cNvPr>
          <p:cNvSpPr>
            <a:spLocks noGrp="1"/>
          </p:cNvSpPr>
          <p:nvPr>
            <p:ph type="body" sz="quarter" idx="31" hasCustomPrompt="1"/>
          </p:nvPr>
        </p:nvSpPr>
        <p:spPr>
          <a:xfrm>
            <a:off x="835579" y="3244786"/>
            <a:ext cx="682370" cy="615757"/>
          </a:xfrm>
          <a:prstGeom prst="rect">
            <a:avLst/>
          </a:prstGeom>
          <a:solidFill>
            <a:schemeClr val="accent6"/>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3.</a:t>
            </a:r>
          </a:p>
        </p:txBody>
      </p:sp>
      <p:sp>
        <p:nvSpPr>
          <p:cNvPr id="32" name="Text Placeholder 4">
            <a:extLst>
              <a:ext uri="{FF2B5EF4-FFF2-40B4-BE49-F238E27FC236}">
                <a16:creationId xmlns:a16="http://schemas.microsoft.com/office/drawing/2014/main" id="{256A16A8-845C-BD48-91D0-F7D5785EFFD2}"/>
              </a:ext>
            </a:extLst>
          </p:cNvPr>
          <p:cNvSpPr>
            <a:spLocks noGrp="1"/>
          </p:cNvSpPr>
          <p:nvPr>
            <p:ph type="body" sz="quarter" idx="32" hasCustomPrompt="1"/>
          </p:nvPr>
        </p:nvSpPr>
        <p:spPr>
          <a:xfrm>
            <a:off x="838567" y="4069196"/>
            <a:ext cx="682370" cy="615757"/>
          </a:xfrm>
          <a:prstGeom prst="rect">
            <a:avLst/>
          </a:prstGeom>
          <a:solidFill>
            <a:schemeClr val="accent5"/>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4.</a:t>
            </a:r>
          </a:p>
        </p:txBody>
      </p:sp>
      <p:sp>
        <p:nvSpPr>
          <p:cNvPr id="33" name="Text Placeholder 4">
            <a:extLst>
              <a:ext uri="{FF2B5EF4-FFF2-40B4-BE49-F238E27FC236}">
                <a16:creationId xmlns:a16="http://schemas.microsoft.com/office/drawing/2014/main" id="{0BB4806B-C7FA-DD4C-A1C9-B16EAF546626}"/>
              </a:ext>
            </a:extLst>
          </p:cNvPr>
          <p:cNvSpPr>
            <a:spLocks noGrp="1"/>
          </p:cNvSpPr>
          <p:nvPr>
            <p:ph type="body" sz="quarter" idx="33" hasCustomPrompt="1"/>
          </p:nvPr>
        </p:nvSpPr>
        <p:spPr>
          <a:xfrm>
            <a:off x="835579" y="4893604"/>
            <a:ext cx="682370" cy="615757"/>
          </a:xfrm>
          <a:prstGeom prst="rect">
            <a:avLst/>
          </a:prstGeom>
          <a:solidFill>
            <a:schemeClr val="accent4"/>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5.</a:t>
            </a:r>
          </a:p>
        </p:txBody>
      </p:sp>
    </p:spTree>
    <p:extLst>
      <p:ext uri="{BB962C8B-B14F-4D97-AF65-F5344CB8AC3E}">
        <p14:creationId xmlns:p14="http://schemas.microsoft.com/office/powerpoint/2010/main" val="204517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F9DC7-917E-B249-88D2-59ABC03BDF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81299C-24FA-7B4C-BC79-17EC71AD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2">
            <a:extLst>
              <a:ext uri="{FF2B5EF4-FFF2-40B4-BE49-F238E27FC236}">
                <a16:creationId xmlns:a16="http://schemas.microsoft.com/office/drawing/2014/main" id="{97B4BA41-D9DD-FC4E-AFF6-2659E2D90A1F}"/>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2715390037"/>
      </p:ext>
    </p:extLst>
  </p:cSld>
  <p:clrMap bg1="lt1" tx1="dk1" bg2="lt2" tx2="dk2" accent1="accent1" accent2="accent2" accent3="accent3" accent4="accent4" accent5="accent5" accent6="accent6" hlink="hlink" folHlink="folHlink"/>
  <p:sldLayoutIdLst>
    <p:sldLayoutId id="2147483685" r:id="rId1"/>
    <p:sldLayoutId id="2147483718" r:id="rId2"/>
    <p:sldLayoutId id="2147483715" r:id="rId3"/>
    <p:sldLayoutId id="2147483719" r:id="rId4"/>
    <p:sldLayoutId id="2147483720" r:id="rId5"/>
    <p:sldLayoutId id="2147483659" r:id="rId6"/>
    <p:sldLayoutId id="2147483660" r:id="rId7"/>
    <p:sldLayoutId id="2147483661" r:id="rId8"/>
    <p:sldLayoutId id="2147483721" r:id="rId9"/>
    <p:sldLayoutId id="2147483658" r:id="rId10"/>
    <p:sldLayoutId id="2147483707" r:id="rId11"/>
    <p:sldLayoutId id="2147483706" r:id="rId12"/>
    <p:sldLayoutId id="2147483663" r:id="rId13"/>
    <p:sldLayoutId id="2147483696" r:id="rId14"/>
    <p:sldLayoutId id="2147483704" r:id="rId15"/>
    <p:sldLayoutId id="2147483717" r:id="rId16"/>
    <p:sldLayoutId id="2147483698" r:id="rId17"/>
    <p:sldLayoutId id="2147483699" r:id="rId18"/>
    <p:sldLayoutId id="2147483700" r:id="rId19"/>
    <p:sldLayoutId id="2147483705" r:id="rId20"/>
    <p:sldLayoutId id="2147483664" r:id="rId21"/>
    <p:sldLayoutId id="2147483702" r:id="rId22"/>
    <p:sldLayoutId id="2147483665" r:id="rId23"/>
    <p:sldLayoutId id="2147483662" r:id="rId24"/>
    <p:sldLayoutId id="2147483712" r:id="rId25"/>
    <p:sldLayoutId id="2147483667" r:id="rId26"/>
    <p:sldLayoutId id="2147483677" r:id="rId27"/>
    <p:sldLayoutId id="2147483694" r:id="rId28"/>
    <p:sldLayoutId id="2147483723" r:id="rId29"/>
  </p:sldLayoutIdLst>
  <p:hf hdr="0" ftr="0" dt="0"/>
  <p:txStyles>
    <p:titleStyle>
      <a:lvl1pPr algn="l" defTabSz="914400" rtl="0" eaLnBrk="1" latinLnBrk="0" hangingPunct="1">
        <a:lnSpc>
          <a:spcPct val="90000"/>
        </a:lnSpc>
        <a:spcBef>
          <a:spcPct val="0"/>
        </a:spcBef>
        <a:buNone/>
        <a:defRPr sz="4400" kern="1200">
          <a:solidFill>
            <a:srgbClr val="4A4A4A"/>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A4A4A"/>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rgbClr val="4A4A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A4A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A4A4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4A4A4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image" Target="../media/image10.sv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141EB78-099E-454D-A9A6-A7EB9305FE09}"/>
              </a:ext>
            </a:extLst>
          </p:cNvPr>
          <p:cNvSpPr>
            <a:spLocks noGrp="1"/>
          </p:cNvSpPr>
          <p:nvPr>
            <p:ph type="title" idx="4294967295"/>
          </p:nvPr>
        </p:nvSpPr>
        <p:spPr>
          <a:xfrm>
            <a:off x="708025" y="3429000"/>
            <a:ext cx="9036050" cy="1152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chemeClr val="bg1"/>
                </a:solidFill>
                <a:effectLst/>
                <a:uLnTx/>
                <a:uFillTx/>
                <a:latin typeface="+mn-lt"/>
                <a:ea typeface="+mn-ea"/>
                <a:cs typeface="+mn-cs"/>
              </a:rPr>
              <a:t>B&amp;NES Council | Citizens’ Panel on Active Travel in Bath and North East Somerset</a:t>
            </a:r>
          </a:p>
        </p:txBody>
      </p:sp>
      <p:sp>
        <p:nvSpPr>
          <p:cNvPr id="10" name="Text Placeholder 9">
            <a:extLst>
              <a:ext uri="{FF2B5EF4-FFF2-40B4-BE49-F238E27FC236}">
                <a16:creationId xmlns:a16="http://schemas.microsoft.com/office/drawing/2014/main" id="{23A98B38-C147-0F45-97F8-31E22189A511}"/>
              </a:ext>
            </a:extLst>
          </p:cNvPr>
          <p:cNvSpPr>
            <a:spLocks noGrp="1"/>
          </p:cNvSpPr>
          <p:nvPr>
            <p:ph type="body" sz="quarter" idx="11"/>
          </p:nvPr>
        </p:nvSpPr>
        <p:spPr/>
        <p:txBody>
          <a:bodyPr/>
          <a:lstStyle/>
          <a:p>
            <a:r>
              <a:rPr lang="en-US"/>
              <a:t>Full report | October 2022</a:t>
            </a:r>
          </a:p>
        </p:txBody>
      </p:sp>
      <p:pic>
        <p:nvPicPr>
          <p:cNvPr id="3" name="Picture 2" descr="Bath &amp; North East Somerset Council &#10;Improving people's lives">
            <a:extLst>
              <a:ext uri="{FF2B5EF4-FFF2-40B4-BE49-F238E27FC236}">
                <a16:creationId xmlns:a16="http://schemas.microsoft.com/office/drawing/2014/main" id="{D25230B4-143D-D373-EFF6-666A55CEB2B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75488" y="359467"/>
            <a:ext cx="1902666" cy="1052453"/>
          </a:xfrm>
          <a:prstGeom prst="rect">
            <a:avLst/>
          </a:prstGeom>
        </p:spPr>
      </p:pic>
    </p:spTree>
    <p:extLst>
      <p:ext uri="{BB962C8B-B14F-4D97-AF65-F5344CB8AC3E}">
        <p14:creationId xmlns:p14="http://schemas.microsoft.com/office/powerpoint/2010/main" val="7781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B6EE5-8691-704F-8276-15C41780C3D1}"/>
              </a:ext>
            </a:extLst>
          </p:cNvPr>
          <p:cNvSpPr>
            <a:spLocks noGrp="1"/>
          </p:cNvSpPr>
          <p:nvPr>
            <p:ph type="title" idx="4294967295"/>
          </p:nvPr>
        </p:nvSpPr>
        <p:spPr>
          <a:xfrm>
            <a:off x="688975" y="511175"/>
            <a:ext cx="4384675" cy="455613"/>
          </a:xfrm>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Contents</a:t>
            </a:r>
          </a:p>
        </p:txBody>
      </p:sp>
      <p:sp>
        <p:nvSpPr>
          <p:cNvPr id="26" name="Text Placeholder 25">
            <a:extLst>
              <a:ext uri="{FF2B5EF4-FFF2-40B4-BE49-F238E27FC236}">
                <a16:creationId xmlns:a16="http://schemas.microsoft.com/office/drawing/2014/main" id="{05C9FE02-1BDB-512A-707F-5560570A0DAE}"/>
              </a:ext>
            </a:extLst>
          </p:cNvPr>
          <p:cNvSpPr>
            <a:spLocks noGrp="1"/>
          </p:cNvSpPr>
          <p:nvPr>
            <p:ph type="body" sz="quarter" idx="17"/>
          </p:nvPr>
        </p:nvSpPr>
        <p:spPr>
          <a:xfrm>
            <a:off x="676863" y="1634898"/>
            <a:ext cx="886053" cy="902382"/>
          </a:xfrm>
          <a:solidFill>
            <a:schemeClr val="accent5">
              <a:lumMod val="75000"/>
            </a:schemeClr>
          </a:solidFill>
        </p:spPr>
        <p:txBody>
          <a:bodyPr/>
          <a:lstStyle/>
          <a:p>
            <a:r>
              <a:rPr lang="en-GB"/>
              <a:t>1</a:t>
            </a:r>
          </a:p>
        </p:txBody>
      </p:sp>
      <p:sp>
        <p:nvSpPr>
          <p:cNvPr id="3" name="Text Placeholder 2">
            <a:extLst>
              <a:ext uri="{FF2B5EF4-FFF2-40B4-BE49-F238E27FC236}">
                <a16:creationId xmlns:a16="http://schemas.microsoft.com/office/drawing/2014/main" id="{1470D545-AF61-C64D-8201-BBBC2D3ED225}"/>
              </a:ext>
            </a:extLst>
          </p:cNvPr>
          <p:cNvSpPr>
            <a:spLocks noGrp="1"/>
          </p:cNvSpPr>
          <p:nvPr>
            <p:ph type="body" sz="quarter" idx="11"/>
          </p:nvPr>
        </p:nvSpPr>
        <p:spPr/>
        <p:txBody>
          <a:bodyPr/>
          <a:lstStyle/>
          <a:p>
            <a:r>
              <a:rPr lang="en-GB">
                <a:latin typeface="+mn-lt"/>
              </a:rPr>
              <a:t>Introduction &amp; key findings</a:t>
            </a:r>
          </a:p>
        </p:txBody>
      </p:sp>
      <p:sp>
        <p:nvSpPr>
          <p:cNvPr id="10" name="Text Placeholder 9">
            <a:extLst>
              <a:ext uri="{FF2B5EF4-FFF2-40B4-BE49-F238E27FC236}">
                <a16:creationId xmlns:a16="http://schemas.microsoft.com/office/drawing/2014/main" id="{48274C30-7D69-9844-94FC-C3E736D44A8A}"/>
              </a:ext>
            </a:extLst>
          </p:cNvPr>
          <p:cNvSpPr>
            <a:spLocks noGrp="1"/>
          </p:cNvSpPr>
          <p:nvPr>
            <p:ph type="body" sz="quarter" idx="18"/>
          </p:nvPr>
        </p:nvSpPr>
        <p:spPr>
          <a:xfrm>
            <a:off x="676863" y="2812299"/>
            <a:ext cx="886053" cy="902382"/>
          </a:xfrm>
          <a:solidFill>
            <a:schemeClr val="accent5">
              <a:lumMod val="75000"/>
            </a:schemeClr>
          </a:solidFill>
        </p:spPr>
        <p:txBody>
          <a:bodyPr/>
          <a:lstStyle/>
          <a:p>
            <a:r>
              <a:rPr lang="en-GB">
                <a:latin typeface="+mn-lt"/>
              </a:rPr>
              <a:t>2</a:t>
            </a:r>
          </a:p>
        </p:txBody>
      </p:sp>
      <p:sp>
        <p:nvSpPr>
          <p:cNvPr id="6" name="Text Placeholder 5">
            <a:extLst>
              <a:ext uri="{FF2B5EF4-FFF2-40B4-BE49-F238E27FC236}">
                <a16:creationId xmlns:a16="http://schemas.microsoft.com/office/drawing/2014/main" id="{4FA77B3B-016C-4D44-9069-A2A1AC9B654D}"/>
              </a:ext>
            </a:extLst>
          </p:cNvPr>
          <p:cNvSpPr>
            <a:spLocks noGrp="1"/>
          </p:cNvSpPr>
          <p:nvPr>
            <p:ph type="body" sz="quarter" idx="14"/>
          </p:nvPr>
        </p:nvSpPr>
        <p:spPr>
          <a:xfrm>
            <a:off x="1703388" y="2812450"/>
            <a:ext cx="2326170" cy="885825"/>
          </a:xfrm>
        </p:spPr>
        <p:txBody>
          <a:bodyPr/>
          <a:lstStyle/>
          <a:p>
            <a:r>
              <a:rPr lang="en-US"/>
              <a:t>Residents’ views on travel and transport in BANES</a:t>
            </a:r>
          </a:p>
        </p:txBody>
      </p:sp>
      <p:sp>
        <p:nvSpPr>
          <p:cNvPr id="11" name="Text Placeholder 10">
            <a:extLst>
              <a:ext uri="{FF2B5EF4-FFF2-40B4-BE49-F238E27FC236}">
                <a16:creationId xmlns:a16="http://schemas.microsoft.com/office/drawing/2014/main" id="{6FA9F1BD-4BDA-1147-AA35-8A51602DC41C}"/>
              </a:ext>
            </a:extLst>
          </p:cNvPr>
          <p:cNvSpPr>
            <a:spLocks noGrp="1"/>
          </p:cNvSpPr>
          <p:nvPr>
            <p:ph type="body" sz="quarter" idx="19"/>
          </p:nvPr>
        </p:nvSpPr>
        <p:spPr>
          <a:xfrm>
            <a:off x="676863" y="3973371"/>
            <a:ext cx="886053" cy="901937"/>
          </a:xfrm>
          <a:solidFill>
            <a:schemeClr val="accent5">
              <a:lumMod val="75000"/>
            </a:schemeClr>
          </a:solidFill>
        </p:spPr>
        <p:txBody>
          <a:bodyPr/>
          <a:lstStyle/>
          <a:p>
            <a:r>
              <a:rPr lang="en-GB">
                <a:latin typeface="+mn-lt"/>
              </a:rPr>
              <a:t>3</a:t>
            </a:r>
          </a:p>
        </p:txBody>
      </p:sp>
      <p:sp>
        <p:nvSpPr>
          <p:cNvPr id="7" name="Text Placeholder 6">
            <a:extLst>
              <a:ext uri="{FF2B5EF4-FFF2-40B4-BE49-F238E27FC236}">
                <a16:creationId xmlns:a16="http://schemas.microsoft.com/office/drawing/2014/main" id="{8B62BF77-3CFF-7440-A61E-CDEDB85A7F31}"/>
              </a:ext>
            </a:extLst>
          </p:cNvPr>
          <p:cNvSpPr>
            <a:spLocks noGrp="1"/>
          </p:cNvSpPr>
          <p:nvPr>
            <p:ph type="body" sz="quarter" idx="15"/>
          </p:nvPr>
        </p:nvSpPr>
        <p:spPr>
          <a:xfrm>
            <a:off x="1703388" y="3989775"/>
            <a:ext cx="2326171" cy="885825"/>
          </a:xfrm>
        </p:spPr>
        <p:txBody>
          <a:bodyPr/>
          <a:lstStyle/>
          <a:p>
            <a:r>
              <a:rPr lang="en-US"/>
              <a:t>Residents’ views on active travel</a:t>
            </a:r>
          </a:p>
        </p:txBody>
      </p:sp>
      <p:sp>
        <p:nvSpPr>
          <p:cNvPr id="27" name="Text Placeholder 13">
            <a:extLst>
              <a:ext uri="{FF2B5EF4-FFF2-40B4-BE49-F238E27FC236}">
                <a16:creationId xmlns:a16="http://schemas.microsoft.com/office/drawing/2014/main" id="{7CE4D827-6B86-5619-CE35-5FFF3FFB1026}"/>
              </a:ext>
            </a:extLst>
          </p:cNvPr>
          <p:cNvSpPr txBox="1">
            <a:spLocks/>
          </p:cNvSpPr>
          <p:nvPr/>
        </p:nvSpPr>
        <p:spPr>
          <a:xfrm>
            <a:off x="665425" y="5145474"/>
            <a:ext cx="897491" cy="901937"/>
          </a:xfrm>
          <a:prstGeom prst="rect">
            <a:avLst/>
          </a:prstGeom>
          <a:solidFill>
            <a:schemeClr val="accent5">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000" kern="120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000" b="0" i="0" u="none" strike="noStrike" kern="1200" cap="none" spc="0" normalizeH="0" baseline="0" noProof="0">
                <a:ln>
                  <a:noFill/>
                </a:ln>
                <a:solidFill>
                  <a:srgbClr val="FFFFFF"/>
                </a:solidFill>
                <a:effectLst/>
                <a:uLnTx/>
                <a:uFillTx/>
                <a:latin typeface="Arial" panose="020B0604020202020204"/>
                <a:ea typeface="+mn-ea"/>
                <a:cs typeface="+mn-cs"/>
              </a:rPr>
              <a:t>4</a:t>
            </a:r>
          </a:p>
        </p:txBody>
      </p:sp>
      <p:sp>
        <p:nvSpPr>
          <p:cNvPr id="19" name="Text Placeholder 6">
            <a:extLst>
              <a:ext uri="{FF2B5EF4-FFF2-40B4-BE49-F238E27FC236}">
                <a16:creationId xmlns:a16="http://schemas.microsoft.com/office/drawing/2014/main" id="{B5B6728D-9DA9-71F6-C506-2D1023E883CC}"/>
              </a:ext>
            </a:extLst>
          </p:cNvPr>
          <p:cNvSpPr txBox="1">
            <a:spLocks/>
          </p:cNvSpPr>
          <p:nvPr/>
        </p:nvSpPr>
        <p:spPr>
          <a:xfrm>
            <a:off x="1703387" y="5178360"/>
            <a:ext cx="2326171" cy="8858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Residents’ views on encouraging active travel in BANES</a:t>
            </a:r>
          </a:p>
        </p:txBody>
      </p:sp>
      <p:sp>
        <p:nvSpPr>
          <p:cNvPr id="12" name="Text Placeholder 11">
            <a:extLst>
              <a:ext uri="{FF2B5EF4-FFF2-40B4-BE49-F238E27FC236}">
                <a16:creationId xmlns:a16="http://schemas.microsoft.com/office/drawing/2014/main" id="{96803022-ADA0-9345-BBCD-C2522137402F}"/>
              </a:ext>
            </a:extLst>
          </p:cNvPr>
          <p:cNvSpPr>
            <a:spLocks noGrp="1"/>
          </p:cNvSpPr>
          <p:nvPr>
            <p:ph type="body" sz="quarter" idx="20"/>
          </p:nvPr>
        </p:nvSpPr>
        <p:spPr>
          <a:xfrm>
            <a:off x="4655835" y="1635343"/>
            <a:ext cx="886053" cy="901937"/>
          </a:xfrm>
          <a:solidFill>
            <a:schemeClr val="accent5">
              <a:lumMod val="75000"/>
            </a:schemeClr>
          </a:solidFill>
        </p:spPr>
        <p:txBody>
          <a:bodyPr/>
          <a:lstStyle/>
          <a:p>
            <a:r>
              <a:rPr lang="en-GB"/>
              <a:t>5</a:t>
            </a:r>
            <a:endParaRPr lang="en-GB">
              <a:latin typeface="+mn-lt"/>
            </a:endParaRPr>
          </a:p>
        </p:txBody>
      </p:sp>
      <p:sp>
        <p:nvSpPr>
          <p:cNvPr id="5" name="Text Placeholder 4">
            <a:extLst>
              <a:ext uri="{FF2B5EF4-FFF2-40B4-BE49-F238E27FC236}">
                <a16:creationId xmlns:a16="http://schemas.microsoft.com/office/drawing/2014/main" id="{39D32D86-7F43-CC4E-8568-6FB1AE722F91}"/>
              </a:ext>
            </a:extLst>
          </p:cNvPr>
          <p:cNvSpPr>
            <a:spLocks noGrp="1"/>
          </p:cNvSpPr>
          <p:nvPr>
            <p:ph type="body" sz="quarter" idx="13"/>
          </p:nvPr>
        </p:nvSpPr>
        <p:spPr>
          <a:xfrm>
            <a:off x="5722532" y="1635443"/>
            <a:ext cx="2786468" cy="885825"/>
          </a:xfrm>
        </p:spPr>
        <p:txBody>
          <a:bodyPr/>
          <a:lstStyle/>
          <a:p>
            <a:r>
              <a:rPr lang="en-US"/>
              <a:t>Residents’ views on active travel in </a:t>
            </a:r>
            <a:r>
              <a:rPr lang="en-US" err="1"/>
              <a:t>Claverton</a:t>
            </a:r>
            <a:r>
              <a:rPr lang="en-US"/>
              <a:t> Down</a:t>
            </a:r>
          </a:p>
        </p:txBody>
      </p:sp>
      <p:sp>
        <p:nvSpPr>
          <p:cNvPr id="13" name="Text Placeholder 12">
            <a:extLst>
              <a:ext uri="{FF2B5EF4-FFF2-40B4-BE49-F238E27FC236}">
                <a16:creationId xmlns:a16="http://schemas.microsoft.com/office/drawing/2014/main" id="{BA0F4EF6-ACF3-3544-81AC-15257E4476D1}"/>
              </a:ext>
            </a:extLst>
          </p:cNvPr>
          <p:cNvSpPr>
            <a:spLocks noGrp="1"/>
          </p:cNvSpPr>
          <p:nvPr>
            <p:ph type="body" sz="quarter" idx="21"/>
          </p:nvPr>
        </p:nvSpPr>
        <p:spPr>
          <a:xfrm>
            <a:off x="4655838" y="2810543"/>
            <a:ext cx="886053" cy="901937"/>
          </a:xfrm>
          <a:solidFill>
            <a:schemeClr val="accent5">
              <a:lumMod val="75000"/>
            </a:schemeClr>
          </a:solidFill>
        </p:spPr>
        <p:txBody>
          <a:bodyPr/>
          <a:lstStyle/>
          <a:p>
            <a:r>
              <a:rPr lang="en-GB">
                <a:latin typeface="+mn-lt"/>
              </a:rPr>
              <a:t>6</a:t>
            </a:r>
          </a:p>
        </p:txBody>
      </p:sp>
      <p:sp>
        <p:nvSpPr>
          <p:cNvPr id="4" name="Text Placeholder 3">
            <a:extLst>
              <a:ext uri="{FF2B5EF4-FFF2-40B4-BE49-F238E27FC236}">
                <a16:creationId xmlns:a16="http://schemas.microsoft.com/office/drawing/2014/main" id="{9C864DCF-7FC4-CF48-BB2E-0F3A39250591}"/>
              </a:ext>
            </a:extLst>
          </p:cNvPr>
          <p:cNvSpPr>
            <a:spLocks noGrp="1"/>
          </p:cNvSpPr>
          <p:nvPr>
            <p:ph type="body" sz="quarter" idx="12"/>
          </p:nvPr>
        </p:nvSpPr>
        <p:spPr>
          <a:xfrm>
            <a:off x="5722532" y="2807392"/>
            <a:ext cx="2326170" cy="885825"/>
          </a:xfrm>
        </p:spPr>
        <p:txBody>
          <a:bodyPr/>
          <a:lstStyle/>
          <a:p>
            <a:r>
              <a:rPr lang="en-GB"/>
              <a:t>Residents’ principles for active travel schemes in BANES</a:t>
            </a:r>
          </a:p>
        </p:txBody>
      </p:sp>
      <p:sp>
        <p:nvSpPr>
          <p:cNvPr id="15" name="Text Placeholder 12">
            <a:extLst>
              <a:ext uri="{FF2B5EF4-FFF2-40B4-BE49-F238E27FC236}">
                <a16:creationId xmlns:a16="http://schemas.microsoft.com/office/drawing/2014/main" id="{BC6B20AA-434D-1A77-717D-788824FFF75F}"/>
              </a:ext>
            </a:extLst>
          </p:cNvPr>
          <p:cNvSpPr txBox="1">
            <a:spLocks/>
          </p:cNvSpPr>
          <p:nvPr/>
        </p:nvSpPr>
        <p:spPr>
          <a:xfrm>
            <a:off x="4655836" y="3989700"/>
            <a:ext cx="886053" cy="901937"/>
          </a:xfrm>
          <a:prstGeom prst="rect">
            <a:avLst/>
          </a:prstGeom>
          <a:solidFill>
            <a:schemeClr val="accent5">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000" kern="1200">
                <a:solidFill>
                  <a:schemeClr val="bg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7</a:t>
            </a:r>
          </a:p>
        </p:txBody>
      </p:sp>
      <p:sp>
        <p:nvSpPr>
          <p:cNvPr id="18" name="Text Placeholder 3">
            <a:extLst>
              <a:ext uri="{FF2B5EF4-FFF2-40B4-BE49-F238E27FC236}">
                <a16:creationId xmlns:a16="http://schemas.microsoft.com/office/drawing/2014/main" id="{A5978C59-EF20-08A8-36FC-3076A96094A3}"/>
              </a:ext>
            </a:extLst>
          </p:cNvPr>
          <p:cNvSpPr txBox="1">
            <a:spLocks/>
          </p:cNvSpPr>
          <p:nvPr/>
        </p:nvSpPr>
        <p:spPr>
          <a:xfrm>
            <a:off x="5722532" y="3979341"/>
            <a:ext cx="2124075" cy="8858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Conclusions and recommendations</a:t>
            </a:r>
          </a:p>
        </p:txBody>
      </p:sp>
    </p:spTree>
    <p:extLst>
      <p:ext uri="{BB962C8B-B14F-4D97-AF65-F5344CB8AC3E}">
        <p14:creationId xmlns:p14="http://schemas.microsoft.com/office/powerpoint/2010/main" val="146925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69C4AF9F-58CB-816D-4985-FF0A357AE805}"/>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1915"/>
            <a:ext cx="12191980" cy="6858000"/>
          </a:xfrm>
          <a:prstGeom prst="rect">
            <a:avLst/>
          </a:prstGeom>
          <a:solidFill>
            <a:srgbClr val="FFFFFF"/>
          </a:solidFill>
        </p:spPr>
      </p:pic>
      <p:sp>
        <p:nvSpPr>
          <p:cNvPr id="6" name="Text Placeholder 1">
            <a:extLst>
              <a:ext uri="{FF2B5EF4-FFF2-40B4-BE49-F238E27FC236}">
                <a16:creationId xmlns:a16="http://schemas.microsoft.com/office/drawing/2014/main" id="{DDA5B939-8065-CB9D-24FA-3701CE997A88}"/>
              </a:ext>
            </a:extLst>
          </p:cNvPr>
          <p:cNvSpPr txBox="1">
            <a:spLocks noGrp="1"/>
          </p:cNvSpPr>
          <p:nvPr>
            <p:ph type="title" idx="4294967295"/>
          </p:nvPr>
        </p:nvSpPr>
        <p:spPr>
          <a:xfrm>
            <a:off x="-1" y="1806144"/>
            <a:ext cx="11308361" cy="1622856"/>
          </a:xfrm>
          <a:prstGeom prst="rect">
            <a:avLst/>
          </a:prstGeom>
          <a:solidFill>
            <a:schemeClr val="accent5">
              <a:alpha val="74902"/>
            </a:schemeClr>
          </a:solidFill>
          <a:ln>
            <a:noFill/>
            <a:prstDash/>
          </a:ln>
          <a:effectLst/>
        </p:spPr>
        <p:txBody>
          <a:bodyPr rot="0" spcFirstLastPara="0" vertOverflow="overflow" horzOverflow="overflow" vert="horz" wrap="square" lIns="180000" tIns="45720" rIns="9000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3. Residents’ views on active travel</a:t>
            </a:r>
          </a:p>
        </p:txBody>
      </p:sp>
    </p:spTree>
    <p:extLst>
      <p:ext uri="{BB962C8B-B14F-4D97-AF65-F5344CB8AC3E}">
        <p14:creationId xmlns:p14="http://schemas.microsoft.com/office/powerpoint/2010/main" val="127122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CDB304-AC48-865D-8C95-BF883274B136}"/>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Active travel is less top-of-mind than other forms of transport, but most participants do it at least some of the time</a:t>
            </a:r>
            <a:endParaRPr kumimoji="0" lang="en-US" sz="2800" b="1" i="0" u="none" strike="noStrike" kern="1200" cap="none" spc="0" normalizeH="0" baseline="0" noProof="0">
              <a:ln>
                <a:noFill/>
              </a:ln>
              <a:solidFill>
                <a:srgbClr val="4A4A4A"/>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6" name="Left-right Arrow 5">
            <a:extLst>
              <a:ext uri="{FF2B5EF4-FFF2-40B4-BE49-F238E27FC236}">
                <a16:creationId xmlns:a16="http://schemas.microsoft.com/office/drawing/2014/main" id="{7CCA5775-F2C7-C11F-65F9-894A7433B88C}"/>
              </a:ext>
              <a:ext uri="{C183D7F6-B498-43B3-948B-1728B52AA6E4}">
                <adec:decorative xmlns:adec="http://schemas.microsoft.com/office/drawing/2017/decorative" val="1"/>
              </a:ext>
            </a:extLst>
          </p:cNvPr>
          <p:cNvSpPr/>
          <p:nvPr/>
        </p:nvSpPr>
        <p:spPr>
          <a:xfrm>
            <a:off x="895350" y="1609725"/>
            <a:ext cx="10029825" cy="333375"/>
          </a:xfrm>
          <a:prstGeom prst="lef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87B22C5-7128-15BC-9B37-292FFFD72654}"/>
              </a:ext>
            </a:extLst>
          </p:cNvPr>
          <p:cNvSpPr/>
          <p:nvPr/>
        </p:nvSpPr>
        <p:spPr>
          <a:xfrm>
            <a:off x="804285" y="2054321"/>
            <a:ext cx="3276297" cy="7541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People who walk/cycle </a:t>
            </a:r>
            <a:r>
              <a:rPr lang="en-GB" sz="1600" b="1" u="sng">
                <a:solidFill>
                  <a:schemeClr val="tx1"/>
                </a:solidFill>
              </a:rPr>
              <a:t>frequently</a:t>
            </a:r>
            <a:r>
              <a:rPr lang="en-GB" sz="1600" b="1">
                <a:solidFill>
                  <a:schemeClr val="tx1"/>
                </a:solidFill>
              </a:rPr>
              <a:t>…</a:t>
            </a:r>
          </a:p>
        </p:txBody>
      </p:sp>
      <p:sp>
        <p:nvSpPr>
          <p:cNvPr id="5" name="Rectangle 4">
            <a:extLst>
              <a:ext uri="{FF2B5EF4-FFF2-40B4-BE49-F238E27FC236}">
                <a16:creationId xmlns:a16="http://schemas.microsoft.com/office/drawing/2014/main" id="{2C9D0985-28A9-4ADD-DB6D-2EDD77C6B2EB}"/>
              </a:ext>
            </a:extLst>
          </p:cNvPr>
          <p:cNvSpPr/>
          <p:nvPr/>
        </p:nvSpPr>
        <p:spPr>
          <a:xfrm>
            <a:off x="804285" y="2808514"/>
            <a:ext cx="3276297" cy="253092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kern="0">
                <a:solidFill>
                  <a:schemeClr val="tx1"/>
                </a:solidFill>
              </a:rPr>
              <a:t>Typically:</a:t>
            </a:r>
          </a:p>
          <a:p>
            <a:pPr marL="742950" lvl="1" indent="-285750">
              <a:buFont typeface="Arial" panose="020B0604020202020204" pitchFamily="34" charset="0"/>
              <a:buChar char="•"/>
            </a:pPr>
            <a:r>
              <a:rPr lang="en-GB" sz="1400" kern="0">
                <a:solidFill>
                  <a:schemeClr val="tx1"/>
                </a:solidFill>
              </a:rPr>
              <a:t>Don’t own a vehicle (and it is worth noting in our sample this skewed towards those on lower incomes)</a:t>
            </a:r>
          </a:p>
          <a:p>
            <a:pPr marL="742950" lvl="1" indent="-285750">
              <a:buFont typeface="Arial" panose="020B0604020202020204" pitchFamily="34" charset="0"/>
              <a:buChar char="•"/>
            </a:pPr>
            <a:r>
              <a:rPr lang="en-GB" sz="1400" kern="0">
                <a:solidFill>
                  <a:schemeClr val="tx1"/>
                </a:solidFill>
              </a:rPr>
              <a:t>Are living in / near the city centre.</a:t>
            </a:r>
          </a:p>
          <a:p>
            <a:pPr marL="742950" lvl="1" indent="-285750">
              <a:buFont typeface="Arial" panose="020B0604020202020204" pitchFamily="34" charset="0"/>
              <a:buChar char="•"/>
            </a:pPr>
            <a:r>
              <a:rPr lang="en-GB" sz="1400" kern="0">
                <a:solidFill>
                  <a:schemeClr val="tx1"/>
                </a:solidFill>
              </a:rPr>
              <a:t>Are students and young people.</a:t>
            </a:r>
          </a:p>
        </p:txBody>
      </p:sp>
      <p:sp>
        <p:nvSpPr>
          <p:cNvPr id="15" name="Rectangle 14">
            <a:extLst>
              <a:ext uri="{FF2B5EF4-FFF2-40B4-BE49-F238E27FC236}">
                <a16:creationId xmlns:a16="http://schemas.microsoft.com/office/drawing/2014/main" id="{9A4FEDAB-8F2F-6FC1-8317-3D5BB85BB1F9}"/>
              </a:ext>
            </a:extLst>
          </p:cNvPr>
          <p:cNvSpPr/>
          <p:nvPr/>
        </p:nvSpPr>
        <p:spPr>
          <a:xfrm>
            <a:off x="4307426" y="2054323"/>
            <a:ext cx="3276297" cy="7541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People who walk and cycle </a:t>
            </a:r>
            <a:r>
              <a:rPr lang="en-GB" sz="1600" b="1" u="sng">
                <a:solidFill>
                  <a:schemeClr val="tx1"/>
                </a:solidFill>
              </a:rPr>
              <a:t>sometimes</a:t>
            </a:r>
            <a:r>
              <a:rPr lang="en-GB" sz="1600" b="1">
                <a:solidFill>
                  <a:schemeClr val="tx1"/>
                </a:solidFill>
              </a:rPr>
              <a:t>…</a:t>
            </a:r>
          </a:p>
        </p:txBody>
      </p:sp>
      <p:sp>
        <p:nvSpPr>
          <p:cNvPr id="16" name="Rectangle 15">
            <a:extLst>
              <a:ext uri="{FF2B5EF4-FFF2-40B4-BE49-F238E27FC236}">
                <a16:creationId xmlns:a16="http://schemas.microsoft.com/office/drawing/2014/main" id="{BF506EEC-BF36-32FA-2FF3-3ED83F06F35D}"/>
              </a:ext>
            </a:extLst>
          </p:cNvPr>
          <p:cNvSpPr/>
          <p:nvPr/>
        </p:nvSpPr>
        <p:spPr>
          <a:xfrm>
            <a:off x="4307426" y="2808516"/>
            <a:ext cx="3276297" cy="253092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kern="0">
                <a:solidFill>
                  <a:schemeClr val="tx1"/>
                </a:solidFill>
              </a:rPr>
              <a:t>See it more as a leisure activity that you do for pleasure rather than function to get from A to B e.g. they might only cycle when on holiday.</a:t>
            </a:r>
          </a:p>
          <a:p>
            <a:pPr marL="285750" indent="-285750">
              <a:buFont typeface="Arial" panose="020B0604020202020204" pitchFamily="34" charset="0"/>
              <a:buChar char="•"/>
            </a:pPr>
            <a:r>
              <a:rPr lang="en-GB" sz="1400" kern="0">
                <a:solidFill>
                  <a:schemeClr val="tx1"/>
                </a:solidFill>
              </a:rPr>
              <a:t>Are more likely to walk than cycle if they do do it.</a:t>
            </a:r>
          </a:p>
          <a:p>
            <a:pPr marL="285750" indent="-285750">
              <a:buFont typeface="Arial" panose="020B0604020202020204" pitchFamily="34" charset="0"/>
              <a:buChar char="•"/>
            </a:pPr>
            <a:r>
              <a:rPr lang="en-GB" sz="1400" kern="0">
                <a:solidFill>
                  <a:schemeClr val="tx1"/>
                </a:solidFill>
              </a:rPr>
              <a:t>Are more likely to use it for a short journey.</a:t>
            </a:r>
          </a:p>
        </p:txBody>
      </p:sp>
      <p:sp>
        <p:nvSpPr>
          <p:cNvPr id="14" name="Rectangle 13">
            <a:extLst>
              <a:ext uri="{FF2B5EF4-FFF2-40B4-BE49-F238E27FC236}">
                <a16:creationId xmlns:a16="http://schemas.microsoft.com/office/drawing/2014/main" id="{746A4988-66E9-4DE9-6387-94E5E7F2F486}"/>
              </a:ext>
            </a:extLst>
          </p:cNvPr>
          <p:cNvSpPr/>
          <p:nvPr/>
        </p:nvSpPr>
        <p:spPr>
          <a:xfrm>
            <a:off x="7884573" y="2054321"/>
            <a:ext cx="3169869" cy="7541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People who do </a:t>
            </a:r>
            <a:r>
              <a:rPr lang="en-GB" sz="1600" b="1" u="sng">
                <a:solidFill>
                  <a:schemeClr val="tx1"/>
                </a:solidFill>
              </a:rPr>
              <a:t>little / no active travel</a:t>
            </a:r>
            <a:r>
              <a:rPr lang="en-GB" sz="1600" b="1">
                <a:solidFill>
                  <a:schemeClr val="tx1"/>
                </a:solidFill>
              </a:rPr>
              <a:t>…</a:t>
            </a:r>
            <a:endParaRPr lang="en-GB" sz="1600" b="1" u="sng">
              <a:solidFill>
                <a:schemeClr val="tx1"/>
              </a:solidFill>
            </a:endParaRPr>
          </a:p>
        </p:txBody>
      </p:sp>
      <p:sp>
        <p:nvSpPr>
          <p:cNvPr id="13" name="Rectangle 12">
            <a:extLst>
              <a:ext uri="{FF2B5EF4-FFF2-40B4-BE49-F238E27FC236}">
                <a16:creationId xmlns:a16="http://schemas.microsoft.com/office/drawing/2014/main" id="{A8BE9630-10B1-14F8-DC68-2B8E9C38518E}"/>
              </a:ext>
            </a:extLst>
          </p:cNvPr>
          <p:cNvSpPr/>
          <p:nvPr/>
        </p:nvSpPr>
        <p:spPr>
          <a:xfrm>
            <a:off x="7884573" y="2808514"/>
            <a:ext cx="3169869" cy="253093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kern="0">
                <a:solidFill>
                  <a:schemeClr val="tx1"/>
                </a:solidFill>
              </a:rPr>
              <a:t>Have mobility issues or disabilities that prevent them form doing so.</a:t>
            </a:r>
          </a:p>
          <a:p>
            <a:pPr marL="285750" indent="-285750">
              <a:buFont typeface="Arial" panose="020B0604020202020204" pitchFamily="34" charset="0"/>
              <a:buChar char="•"/>
            </a:pPr>
            <a:r>
              <a:rPr lang="en-GB" sz="1400" kern="0">
                <a:solidFill>
                  <a:schemeClr val="tx1"/>
                </a:solidFill>
              </a:rPr>
              <a:t>Are unfit / have low confidence riding a bike.</a:t>
            </a:r>
          </a:p>
          <a:p>
            <a:pPr marL="285750" indent="-285750">
              <a:buFont typeface="Arial" panose="020B0604020202020204" pitchFamily="34" charset="0"/>
              <a:buChar char="•"/>
            </a:pPr>
            <a:r>
              <a:rPr lang="en-GB" sz="1400" kern="0">
                <a:solidFill>
                  <a:schemeClr val="tx1"/>
                </a:solidFill>
              </a:rPr>
              <a:t>Have small children.</a:t>
            </a:r>
          </a:p>
          <a:p>
            <a:pPr marL="285750" indent="-285750">
              <a:buFont typeface="Arial" panose="020B0604020202020204" pitchFamily="34" charset="0"/>
              <a:buChar char="•"/>
            </a:pPr>
            <a:r>
              <a:rPr lang="en-GB" sz="1400" kern="0">
                <a:solidFill>
                  <a:schemeClr val="tx1"/>
                </a:solidFill>
              </a:rPr>
              <a:t>Don’t own a bike and consider it prohibitively expensive to buy one.</a:t>
            </a:r>
          </a:p>
          <a:p>
            <a:pPr marL="285750" indent="-285750">
              <a:buFont typeface="Arial" panose="020B0604020202020204" pitchFamily="34" charset="0"/>
              <a:buChar char="•"/>
            </a:pPr>
            <a:r>
              <a:rPr lang="en-GB" sz="1400" kern="0">
                <a:solidFill>
                  <a:schemeClr val="tx1"/>
                </a:solidFill>
              </a:rPr>
              <a:t>Live further away from the city centre or not in the city at all.</a:t>
            </a:r>
          </a:p>
        </p:txBody>
      </p:sp>
      <p:sp>
        <p:nvSpPr>
          <p:cNvPr id="10" name="Rectangle 9">
            <a:extLst>
              <a:ext uri="{FF2B5EF4-FFF2-40B4-BE49-F238E27FC236}">
                <a16:creationId xmlns:a16="http://schemas.microsoft.com/office/drawing/2014/main" id="{CC03AFC1-6647-BE5C-DE74-40046F6E794D}"/>
              </a:ext>
            </a:extLst>
          </p:cNvPr>
          <p:cNvSpPr/>
          <p:nvPr/>
        </p:nvSpPr>
        <p:spPr>
          <a:xfrm>
            <a:off x="794652" y="5565499"/>
            <a:ext cx="9563786" cy="10562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“I used to use the canal system a lot to get around Bath, whether walking or as a cyclist. Even as a mother with small children I still found it to be a great way to get around, get to see the gardens, get to town, get to work quite often… [now] I've got chronic conditions unlikely to improve so I don’t cycle anymore.”</a:t>
            </a:r>
          </a:p>
          <a:p>
            <a:pPr algn="r"/>
            <a:r>
              <a:rPr lang="en-US" sz="1400">
                <a:solidFill>
                  <a:schemeClr val="tx1"/>
                </a:solidFill>
              </a:rPr>
              <a:t>Infrequent active traveller, 18-34</a:t>
            </a:r>
          </a:p>
        </p:txBody>
      </p:sp>
    </p:spTree>
    <p:extLst>
      <p:ext uri="{BB962C8B-B14F-4D97-AF65-F5344CB8AC3E}">
        <p14:creationId xmlns:p14="http://schemas.microsoft.com/office/powerpoint/2010/main" val="4112212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CDB304-AC48-865D-8C95-BF883274B136}"/>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Residents who already walk and cycle as part of their routines are sold on the benefits</a:t>
            </a:r>
          </a:p>
        </p:txBody>
      </p:sp>
      <p:sp>
        <p:nvSpPr>
          <p:cNvPr id="12" name="Rectangle 11">
            <a:extLst>
              <a:ext uri="{FF2B5EF4-FFF2-40B4-BE49-F238E27FC236}">
                <a16:creationId xmlns:a16="http://schemas.microsoft.com/office/drawing/2014/main" id="{DBEFD366-78D8-4D89-842B-4BFEBF1B5BC7}"/>
              </a:ext>
            </a:extLst>
          </p:cNvPr>
          <p:cNvSpPr/>
          <p:nvPr/>
        </p:nvSpPr>
        <p:spPr>
          <a:xfrm>
            <a:off x="804292" y="1648480"/>
            <a:ext cx="2511784" cy="6822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sz="1600" b="1"/>
              <a:t>Convenient</a:t>
            </a:r>
          </a:p>
        </p:txBody>
      </p:sp>
      <p:pic>
        <p:nvPicPr>
          <p:cNvPr id="16" name="Graphic 15">
            <a:extLst>
              <a:ext uri="{FF2B5EF4-FFF2-40B4-BE49-F238E27FC236}">
                <a16:creationId xmlns:a16="http://schemas.microsoft.com/office/drawing/2014/main" id="{3D265AD5-AAF4-6AB3-4ACD-A756133255D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678" y="1805634"/>
            <a:ext cx="341443" cy="341443"/>
          </a:xfrm>
          <a:prstGeom prst="rect">
            <a:avLst/>
          </a:prstGeom>
        </p:spPr>
      </p:pic>
      <p:sp>
        <p:nvSpPr>
          <p:cNvPr id="31" name="Rectangle 30">
            <a:extLst>
              <a:ext uri="{FF2B5EF4-FFF2-40B4-BE49-F238E27FC236}">
                <a16:creationId xmlns:a16="http://schemas.microsoft.com/office/drawing/2014/main" id="{A219EA42-9EAC-7DC8-92FB-39B19FDCB27A}"/>
              </a:ext>
            </a:extLst>
          </p:cNvPr>
          <p:cNvSpPr/>
          <p:nvPr/>
        </p:nvSpPr>
        <p:spPr>
          <a:xfrm>
            <a:off x="804287" y="2334830"/>
            <a:ext cx="2511788" cy="218833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GB" sz="1400" kern="0">
                <a:solidFill>
                  <a:schemeClr val="tx1"/>
                </a:solidFill>
              </a:rPr>
              <a:t>It can make a </a:t>
            </a:r>
            <a:r>
              <a:rPr lang="en-GB" sz="1400" b="1" kern="0">
                <a:solidFill>
                  <a:schemeClr val="tx1"/>
                </a:solidFill>
              </a:rPr>
              <a:t>more flexible journey</a:t>
            </a:r>
            <a:r>
              <a:rPr lang="en-GB" sz="1400" kern="0">
                <a:solidFill>
                  <a:schemeClr val="tx1"/>
                </a:solidFill>
              </a:rPr>
              <a:t>, with participants able to bypass some common transport challenges by dodging congestion and avoiding public transport delays.</a:t>
            </a:r>
          </a:p>
        </p:txBody>
      </p:sp>
      <p:sp>
        <p:nvSpPr>
          <p:cNvPr id="35" name="Rectangle 34">
            <a:extLst>
              <a:ext uri="{FF2B5EF4-FFF2-40B4-BE49-F238E27FC236}">
                <a16:creationId xmlns:a16="http://schemas.microsoft.com/office/drawing/2014/main" id="{2B5FC3A9-77AC-8FF8-E4BD-0CE78AE68255}"/>
              </a:ext>
            </a:extLst>
          </p:cNvPr>
          <p:cNvSpPr/>
          <p:nvPr/>
        </p:nvSpPr>
        <p:spPr>
          <a:xfrm>
            <a:off x="804285" y="4680992"/>
            <a:ext cx="2511790" cy="16958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“It’s a lovely walk and you can often beat the bus as well.”</a:t>
            </a:r>
          </a:p>
          <a:p>
            <a:pPr algn="r"/>
            <a:r>
              <a:rPr lang="en-US" sz="1400">
                <a:solidFill>
                  <a:schemeClr val="tx1"/>
                </a:solidFill>
              </a:rPr>
              <a:t>Frequent active </a:t>
            </a:r>
            <a:r>
              <a:rPr lang="en-US" sz="1400" err="1">
                <a:solidFill>
                  <a:schemeClr val="tx1"/>
                </a:solidFill>
              </a:rPr>
              <a:t>traveller</a:t>
            </a:r>
            <a:r>
              <a:rPr lang="en-US" sz="1400">
                <a:solidFill>
                  <a:schemeClr val="tx1"/>
                </a:solidFill>
              </a:rPr>
              <a:t>, 18-34</a:t>
            </a:r>
          </a:p>
        </p:txBody>
      </p:sp>
      <p:sp>
        <p:nvSpPr>
          <p:cNvPr id="22" name="Rectangle 21">
            <a:extLst>
              <a:ext uri="{FF2B5EF4-FFF2-40B4-BE49-F238E27FC236}">
                <a16:creationId xmlns:a16="http://schemas.microsoft.com/office/drawing/2014/main" id="{DA21BFCA-3C0E-9EE2-DA75-F6F1BBFC7A3D}"/>
              </a:ext>
            </a:extLst>
          </p:cNvPr>
          <p:cNvSpPr/>
          <p:nvPr/>
        </p:nvSpPr>
        <p:spPr>
          <a:xfrm>
            <a:off x="3550123" y="1652554"/>
            <a:ext cx="2511785" cy="6822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sz="1600" b="1"/>
              <a:t>    A way to enjoy the area</a:t>
            </a:r>
          </a:p>
        </p:txBody>
      </p:sp>
      <p:pic>
        <p:nvPicPr>
          <p:cNvPr id="23" name="Graphic 22">
            <a:extLst>
              <a:ext uri="{FF2B5EF4-FFF2-40B4-BE49-F238E27FC236}">
                <a16:creationId xmlns:a16="http://schemas.microsoft.com/office/drawing/2014/main" id="{8980485B-7217-FC5D-1B5E-EED779A62D2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75368" y="1797398"/>
            <a:ext cx="348848" cy="348848"/>
          </a:xfrm>
          <a:prstGeom prst="rect">
            <a:avLst/>
          </a:prstGeom>
        </p:spPr>
      </p:pic>
      <p:sp>
        <p:nvSpPr>
          <p:cNvPr id="32" name="Rectangle 31">
            <a:extLst>
              <a:ext uri="{FF2B5EF4-FFF2-40B4-BE49-F238E27FC236}">
                <a16:creationId xmlns:a16="http://schemas.microsoft.com/office/drawing/2014/main" id="{D5E2828B-5858-000B-90F5-C614CDFC82FC}"/>
              </a:ext>
            </a:extLst>
          </p:cNvPr>
          <p:cNvSpPr/>
          <p:nvPr/>
        </p:nvSpPr>
        <p:spPr>
          <a:xfrm>
            <a:off x="3550119" y="2335140"/>
            <a:ext cx="2511789" cy="219174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GB" sz="1400" kern="0">
                <a:solidFill>
                  <a:schemeClr val="tx1"/>
                </a:solidFill>
              </a:rPr>
              <a:t>On a day with </a:t>
            </a:r>
            <a:r>
              <a:rPr lang="en-GB" sz="1400" b="1" kern="0">
                <a:solidFill>
                  <a:schemeClr val="tx1"/>
                </a:solidFill>
              </a:rPr>
              <a:t>good weather</a:t>
            </a:r>
            <a:r>
              <a:rPr lang="en-GB" sz="1400" kern="0">
                <a:solidFill>
                  <a:schemeClr val="tx1"/>
                </a:solidFill>
              </a:rPr>
              <a:t>, it can be much more pleasant than being stuck in a vehicle, especially with the beautiful natural scenery in the local area.</a:t>
            </a:r>
          </a:p>
        </p:txBody>
      </p:sp>
      <p:sp>
        <p:nvSpPr>
          <p:cNvPr id="36" name="Rectangle 35">
            <a:extLst>
              <a:ext uri="{FF2B5EF4-FFF2-40B4-BE49-F238E27FC236}">
                <a16:creationId xmlns:a16="http://schemas.microsoft.com/office/drawing/2014/main" id="{4F2A1452-A057-EB8F-BF16-82B050B7B6CB}"/>
              </a:ext>
            </a:extLst>
          </p:cNvPr>
          <p:cNvSpPr/>
          <p:nvPr/>
        </p:nvSpPr>
        <p:spPr>
          <a:xfrm>
            <a:off x="3550116" y="4680991"/>
            <a:ext cx="2511790" cy="16958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“Usually I walk into town because I live at the top of a hill and it’s a beautiful walk […] I’m quite active so I enjoy the walk.”</a:t>
            </a:r>
          </a:p>
          <a:p>
            <a:pPr algn="r"/>
            <a:r>
              <a:rPr lang="en-US" sz="1400">
                <a:solidFill>
                  <a:schemeClr val="tx1"/>
                </a:solidFill>
              </a:rPr>
              <a:t>Frequent active </a:t>
            </a:r>
            <a:r>
              <a:rPr lang="en-US" sz="1400" err="1">
                <a:solidFill>
                  <a:schemeClr val="tx1"/>
                </a:solidFill>
              </a:rPr>
              <a:t>traveller</a:t>
            </a:r>
            <a:r>
              <a:rPr lang="en-US" sz="1400">
                <a:solidFill>
                  <a:schemeClr val="tx1"/>
                </a:solidFill>
              </a:rPr>
              <a:t>, 55+</a:t>
            </a:r>
          </a:p>
        </p:txBody>
      </p:sp>
      <p:sp>
        <p:nvSpPr>
          <p:cNvPr id="29" name="Rectangle 28">
            <a:extLst>
              <a:ext uri="{FF2B5EF4-FFF2-40B4-BE49-F238E27FC236}">
                <a16:creationId xmlns:a16="http://schemas.microsoft.com/office/drawing/2014/main" id="{F4416C80-CE4E-99FB-5748-B947B6DD54D9}"/>
              </a:ext>
            </a:extLst>
          </p:cNvPr>
          <p:cNvSpPr/>
          <p:nvPr/>
        </p:nvSpPr>
        <p:spPr>
          <a:xfrm>
            <a:off x="6304871" y="1648480"/>
            <a:ext cx="2511785" cy="6822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sz="1600" b="1"/>
              <a:t>    Fitness and wellbeing</a:t>
            </a:r>
          </a:p>
        </p:txBody>
      </p:sp>
      <p:pic>
        <p:nvPicPr>
          <p:cNvPr id="4" name="Graphic 3">
            <a:extLst>
              <a:ext uri="{FF2B5EF4-FFF2-40B4-BE49-F238E27FC236}">
                <a16:creationId xmlns:a16="http://schemas.microsoft.com/office/drawing/2014/main" id="{A033AD69-2497-C2A1-FC90-A15E2C77E96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3887" y="1797398"/>
            <a:ext cx="384440" cy="384440"/>
          </a:xfrm>
          <a:prstGeom prst="rect">
            <a:avLst/>
          </a:prstGeom>
        </p:spPr>
      </p:pic>
      <p:sp>
        <p:nvSpPr>
          <p:cNvPr id="6" name="Rectangle 5">
            <a:extLst>
              <a:ext uri="{FF2B5EF4-FFF2-40B4-BE49-F238E27FC236}">
                <a16:creationId xmlns:a16="http://schemas.microsoft.com/office/drawing/2014/main" id="{4B2D6C93-FF5B-733C-8B2F-F588A27FB77A}"/>
              </a:ext>
            </a:extLst>
          </p:cNvPr>
          <p:cNvSpPr/>
          <p:nvPr/>
        </p:nvSpPr>
        <p:spPr>
          <a:xfrm>
            <a:off x="6304871" y="2335140"/>
            <a:ext cx="2511789" cy="219174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GB" sz="1400">
                <a:solidFill>
                  <a:schemeClr val="tx1"/>
                </a:solidFill>
              </a:rPr>
              <a:t>Active travel incorporates regular exercise into a daily routine and feeling </a:t>
            </a:r>
            <a:r>
              <a:rPr lang="en-GB" sz="1400" b="1">
                <a:solidFill>
                  <a:schemeClr val="tx1"/>
                </a:solidFill>
              </a:rPr>
              <a:t>physically healthier</a:t>
            </a:r>
            <a:r>
              <a:rPr lang="en-GB" sz="1400">
                <a:solidFill>
                  <a:schemeClr val="tx1"/>
                </a:solidFill>
              </a:rPr>
              <a:t>.</a:t>
            </a:r>
          </a:p>
          <a:p>
            <a:pPr marL="285750" indent="-285750">
              <a:spcAft>
                <a:spcPts val="600"/>
              </a:spcAft>
              <a:buFont typeface="Arial" panose="020B0604020202020204" pitchFamily="34" charset="0"/>
              <a:buChar char="•"/>
            </a:pPr>
            <a:r>
              <a:rPr lang="en-GB" sz="1400">
                <a:solidFill>
                  <a:schemeClr val="tx1"/>
                </a:solidFill>
              </a:rPr>
              <a:t>It is key for </a:t>
            </a:r>
            <a:r>
              <a:rPr lang="en-GB" sz="1400" b="1">
                <a:solidFill>
                  <a:schemeClr val="tx1"/>
                </a:solidFill>
              </a:rPr>
              <a:t>mental health</a:t>
            </a:r>
            <a:r>
              <a:rPr lang="en-GB" sz="1400">
                <a:solidFill>
                  <a:schemeClr val="tx1"/>
                </a:solidFill>
              </a:rPr>
              <a:t>, with scenery making it a particularly pleasant place to walk / cycle through.</a:t>
            </a:r>
          </a:p>
        </p:txBody>
      </p:sp>
      <p:sp>
        <p:nvSpPr>
          <p:cNvPr id="19" name="Rectangle 18">
            <a:extLst>
              <a:ext uri="{FF2B5EF4-FFF2-40B4-BE49-F238E27FC236}">
                <a16:creationId xmlns:a16="http://schemas.microsoft.com/office/drawing/2014/main" id="{94C502AC-D037-BD8B-8163-D55C28606929}"/>
              </a:ext>
            </a:extLst>
          </p:cNvPr>
          <p:cNvSpPr/>
          <p:nvPr/>
        </p:nvSpPr>
        <p:spPr>
          <a:xfrm>
            <a:off x="8992352" y="1646466"/>
            <a:ext cx="2511785" cy="6822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sz="1600" b="1"/>
              <a:t>Low cost / free</a:t>
            </a:r>
          </a:p>
        </p:txBody>
      </p:sp>
      <p:pic>
        <p:nvPicPr>
          <p:cNvPr id="2" name="Picture 1">
            <a:extLst>
              <a:ext uri="{FF2B5EF4-FFF2-40B4-BE49-F238E27FC236}">
                <a16:creationId xmlns:a16="http://schemas.microsoft.com/office/drawing/2014/main" id="{0A6D57CA-44A4-22CD-69BC-EC33FAD938B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008677" y="1765378"/>
            <a:ext cx="397197" cy="397197"/>
          </a:xfrm>
          <a:prstGeom prst="rect">
            <a:avLst/>
          </a:prstGeom>
        </p:spPr>
      </p:pic>
      <p:sp>
        <p:nvSpPr>
          <p:cNvPr id="21" name="Rectangle 20">
            <a:extLst>
              <a:ext uri="{FF2B5EF4-FFF2-40B4-BE49-F238E27FC236}">
                <a16:creationId xmlns:a16="http://schemas.microsoft.com/office/drawing/2014/main" id="{180D0F3E-AB85-AAA7-36B5-DA4218FB7C1B}"/>
              </a:ext>
            </a:extLst>
          </p:cNvPr>
          <p:cNvSpPr/>
          <p:nvPr/>
        </p:nvSpPr>
        <p:spPr>
          <a:xfrm>
            <a:off x="8992352" y="2333126"/>
            <a:ext cx="2511789" cy="219174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GB" sz="1400">
                <a:solidFill>
                  <a:schemeClr val="tx1"/>
                </a:solidFill>
              </a:rPr>
              <a:t>No cost per journey </a:t>
            </a:r>
          </a:p>
          <a:p>
            <a:pPr marL="285750" indent="-285750">
              <a:spcAft>
                <a:spcPts val="600"/>
              </a:spcAft>
              <a:buFont typeface="Arial" panose="020B0604020202020204" pitchFamily="34" charset="0"/>
              <a:buChar char="•"/>
            </a:pPr>
            <a:r>
              <a:rPr lang="en-GB" sz="1400">
                <a:solidFill>
                  <a:schemeClr val="tx1"/>
                </a:solidFill>
              </a:rPr>
              <a:t>Not a key reason for anyone, but certainly a bonus</a:t>
            </a:r>
          </a:p>
        </p:txBody>
      </p:sp>
      <p:sp>
        <p:nvSpPr>
          <p:cNvPr id="18" name="Rectangle 17">
            <a:extLst>
              <a:ext uri="{FF2B5EF4-FFF2-40B4-BE49-F238E27FC236}">
                <a16:creationId xmlns:a16="http://schemas.microsoft.com/office/drawing/2014/main" id="{61DB8706-74FC-E387-4F70-1289012FD431}"/>
              </a:ext>
              <a:ext uri="{C183D7F6-B498-43B3-948B-1728B52AA6E4}">
                <adec:decorative xmlns:adec="http://schemas.microsoft.com/office/drawing/2017/decorative" val="1"/>
              </a:ext>
            </a:extLst>
          </p:cNvPr>
          <p:cNvSpPr/>
          <p:nvPr/>
        </p:nvSpPr>
        <p:spPr>
          <a:xfrm>
            <a:off x="9642000" y="6006542"/>
            <a:ext cx="2206171" cy="740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EDDB9F7-D67A-42AB-338C-A920CBB74C07}"/>
              </a:ext>
            </a:extLst>
          </p:cNvPr>
          <p:cNvSpPr/>
          <p:nvPr/>
        </p:nvSpPr>
        <p:spPr>
          <a:xfrm>
            <a:off x="6295946" y="4680991"/>
            <a:ext cx="5266546" cy="16958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“I tend to do more walking than anything else. It's convenient, it's healthy, it doesn’t require any specialist knowledge or transport needs and you can do things in your own time, it can be quite relaxing.”</a:t>
            </a:r>
          </a:p>
          <a:p>
            <a:pPr algn="r"/>
            <a:r>
              <a:rPr lang="en-US" sz="1400">
                <a:solidFill>
                  <a:schemeClr val="tx1"/>
                </a:solidFill>
              </a:rPr>
              <a:t>Frequent active traveller, 55+</a:t>
            </a:r>
          </a:p>
        </p:txBody>
      </p:sp>
    </p:spTree>
    <p:extLst>
      <p:ext uri="{BB962C8B-B14F-4D97-AF65-F5344CB8AC3E}">
        <p14:creationId xmlns:p14="http://schemas.microsoft.com/office/powerpoint/2010/main" val="79860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CDB304-AC48-865D-8C95-BF883274B136}"/>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But strong barriers to active travel prevent people making the switch and changing their routines</a:t>
            </a:r>
            <a:endPar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A7727167-C42F-6078-5D91-69C70FC18FE5}"/>
              </a:ext>
            </a:extLst>
          </p:cNvPr>
          <p:cNvSpPr>
            <a:spLocks/>
          </p:cNvSpPr>
          <p:nvPr/>
        </p:nvSpPr>
        <p:spPr>
          <a:xfrm>
            <a:off x="967572" y="1524087"/>
            <a:ext cx="1927630" cy="4869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1600" b="1"/>
              <a:t>Inconvenient</a:t>
            </a:r>
          </a:p>
        </p:txBody>
      </p:sp>
      <p:pic>
        <p:nvPicPr>
          <p:cNvPr id="14" name="Graphic 13">
            <a:extLst>
              <a:ext uri="{FF2B5EF4-FFF2-40B4-BE49-F238E27FC236}">
                <a16:creationId xmlns:a16="http://schemas.microsoft.com/office/drawing/2014/main" id="{E8FAA9B5-3492-36E3-98BE-D6EE4DAC78D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784" y="1593935"/>
            <a:ext cx="312460" cy="341443"/>
          </a:xfrm>
          <a:prstGeom prst="rect">
            <a:avLst/>
          </a:prstGeom>
        </p:spPr>
      </p:pic>
      <p:sp>
        <p:nvSpPr>
          <p:cNvPr id="26" name="TextBox 25">
            <a:extLst>
              <a:ext uri="{FF2B5EF4-FFF2-40B4-BE49-F238E27FC236}">
                <a16:creationId xmlns:a16="http://schemas.microsoft.com/office/drawing/2014/main" id="{F89A22FC-888E-6A7F-D3AD-D7050A3E3B3D}"/>
              </a:ext>
            </a:extLst>
          </p:cNvPr>
          <p:cNvSpPr txBox="1"/>
          <p:nvPr/>
        </p:nvSpPr>
        <p:spPr>
          <a:xfrm>
            <a:off x="967562" y="2011044"/>
            <a:ext cx="1927637" cy="2972354"/>
          </a:xfrm>
          <a:prstGeom prst="rect">
            <a:avLst/>
          </a:prstGeom>
          <a:solidFill>
            <a:schemeClr val="tx2">
              <a:lumMod val="20000"/>
              <a:lumOff val="80000"/>
              <a:alpha val="40000"/>
            </a:schemeClr>
          </a:solidFill>
        </p:spPr>
        <p:txBody>
          <a:bodyPr wrap="square" rtlCol="0" anchor="ctr">
            <a:noAutofit/>
          </a:bodyPr>
          <a:lstStyle/>
          <a:p>
            <a:pPr marL="285750" indent="-285750">
              <a:spcAft>
                <a:spcPts val="600"/>
              </a:spcAft>
              <a:buFont typeface="Arial" panose="020B0604020202020204" pitchFamily="34" charset="0"/>
              <a:buChar char="•"/>
            </a:pPr>
            <a:r>
              <a:rPr lang="en-GB" sz="1400">
                <a:solidFill>
                  <a:srgbClr val="494949"/>
                </a:solidFill>
              </a:rPr>
              <a:t>Take longer and required more effort. </a:t>
            </a:r>
          </a:p>
          <a:p>
            <a:pPr marL="285750" indent="-285750">
              <a:spcAft>
                <a:spcPts val="600"/>
              </a:spcAft>
              <a:buFont typeface="Arial" panose="020B0604020202020204" pitchFamily="34" charset="0"/>
              <a:buChar char="•"/>
            </a:pPr>
            <a:r>
              <a:rPr lang="en-GB" sz="1400">
                <a:solidFill>
                  <a:srgbClr val="494949"/>
                </a:solidFill>
              </a:rPr>
              <a:t>Especially when travelling in a group, travelling to / for work, or carrying a load (e.g. when shopping).</a:t>
            </a:r>
          </a:p>
        </p:txBody>
      </p:sp>
      <p:sp>
        <p:nvSpPr>
          <p:cNvPr id="35" name="Rectangle 34">
            <a:extLst>
              <a:ext uri="{FF2B5EF4-FFF2-40B4-BE49-F238E27FC236}">
                <a16:creationId xmlns:a16="http://schemas.microsoft.com/office/drawing/2014/main" id="{2B5FC3A9-77AC-8FF8-E4BD-0CE78AE68255}"/>
              </a:ext>
            </a:extLst>
          </p:cNvPr>
          <p:cNvSpPr/>
          <p:nvPr/>
        </p:nvSpPr>
        <p:spPr>
          <a:xfrm>
            <a:off x="487254" y="5075393"/>
            <a:ext cx="2179262" cy="15788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“Going to Lidl is a common journey. I’m obliged to go by car — I have an e-bike but that’s no good for shopping.”</a:t>
            </a:r>
          </a:p>
          <a:p>
            <a:pPr algn="r">
              <a:spcAft>
                <a:spcPts val="600"/>
              </a:spcAft>
            </a:pPr>
            <a:r>
              <a:rPr lang="en-US" sz="1400">
                <a:solidFill>
                  <a:schemeClr val="tx1"/>
                </a:solidFill>
              </a:rPr>
              <a:t>Frequent active </a:t>
            </a:r>
            <a:r>
              <a:rPr lang="en-US" sz="1400" err="1">
                <a:solidFill>
                  <a:schemeClr val="tx1"/>
                </a:solidFill>
              </a:rPr>
              <a:t>traveller</a:t>
            </a:r>
            <a:r>
              <a:rPr lang="en-US" sz="1400">
                <a:solidFill>
                  <a:schemeClr val="tx1"/>
                </a:solidFill>
              </a:rPr>
              <a:t>, 55+</a:t>
            </a:r>
          </a:p>
        </p:txBody>
      </p:sp>
      <p:sp>
        <p:nvSpPr>
          <p:cNvPr id="19" name="Rectangle 18">
            <a:extLst>
              <a:ext uri="{FF2B5EF4-FFF2-40B4-BE49-F238E27FC236}">
                <a16:creationId xmlns:a16="http://schemas.microsoft.com/office/drawing/2014/main" id="{9E9A9413-8295-4339-BA57-8DBBF2584575}"/>
              </a:ext>
            </a:extLst>
          </p:cNvPr>
          <p:cNvSpPr>
            <a:spLocks/>
          </p:cNvSpPr>
          <p:nvPr/>
        </p:nvSpPr>
        <p:spPr>
          <a:xfrm>
            <a:off x="3088838" y="1545397"/>
            <a:ext cx="1927637" cy="4869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sz="1600" b="1"/>
              <a:t>     Physically hard</a:t>
            </a:r>
          </a:p>
        </p:txBody>
      </p:sp>
      <p:pic>
        <p:nvPicPr>
          <p:cNvPr id="17" name="Graphic 16">
            <a:extLst>
              <a:ext uri="{FF2B5EF4-FFF2-40B4-BE49-F238E27FC236}">
                <a16:creationId xmlns:a16="http://schemas.microsoft.com/office/drawing/2014/main" id="{DF9678A8-A9F9-3FED-B5B3-69CE800CE4B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46824" y="1596200"/>
            <a:ext cx="319238" cy="348849"/>
          </a:xfrm>
          <a:prstGeom prst="rect">
            <a:avLst/>
          </a:prstGeom>
        </p:spPr>
      </p:pic>
      <p:sp>
        <p:nvSpPr>
          <p:cNvPr id="27" name="Rectangle 26">
            <a:extLst>
              <a:ext uri="{FF2B5EF4-FFF2-40B4-BE49-F238E27FC236}">
                <a16:creationId xmlns:a16="http://schemas.microsoft.com/office/drawing/2014/main" id="{654269E9-D2EB-1F8B-FBD9-7E188367FBF1}"/>
              </a:ext>
            </a:extLst>
          </p:cNvPr>
          <p:cNvSpPr/>
          <p:nvPr/>
        </p:nvSpPr>
        <p:spPr>
          <a:xfrm>
            <a:off x="3089095" y="2008978"/>
            <a:ext cx="1927637" cy="2955517"/>
          </a:xfrm>
          <a:prstGeom prst="rect">
            <a:avLst/>
          </a:prstGeom>
          <a:solidFill>
            <a:schemeClr val="tx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400">
                <a:solidFill>
                  <a:srgbClr val="494949"/>
                </a:solidFill>
              </a:rPr>
              <a:t>Not possible for disabled people.</a:t>
            </a:r>
          </a:p>
          <a:p>
            <a:pPr marL="285750" indent="-285750">
              <a:buFont typeface="Arial" panose="020B0604020202020204" pitchFamily="34" charset="0"/>
              <a:buChar char="•"/>
              <a:defRPr/>
            </a:pPr>
            <a:r>
              <a:rPr lang="en-GB" sz="1400">
                <a:solidFill>
                  <a:srgbClr val="494949"/>
                </a:solidFill>
              </a:rPr>
              <a:t>Really hard for those not used to physical activity, especially given the hilly terrain. </a:t>
            </a:r>
          </a:p>
        </p:txBody>
      </p:sp>
      <p:sp>
        <p:nvSpPr>
          <p:cNvPr id="37" name="Rectangle 36">
            <a:extLst>
              <a:ext uri="{FF2B5EF4-FFF2-40B4-BE49-F238E27FC236}">
                <a16:creationId xmlns:a16="http://schemas.microsoft.com/office/drawing/2014/main" id="{EEDDB9F7-D67A-42AB-338C-A920CBB74C07}"/>
              </a:ext>
            </a:extLst>
          </p:cNvPr>
          <p:cNvSpPr/>
          <p:nvPr/>
        </p:nvSpPr>
        <p:spPr>
          <a:xfrm>
            <a:off x="2838078" y="5075393"/>
            <a:ext cx="1778479" cy="15788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“You're not going to be cycling in heavy traffic because you'd be inhaling all those fumes."</a:t>
            </a:r>
          </a:p>
          <a:p>
            <a:pPr algn="r"/>
            <a:r>
              <a:rPr lang="en-US" sz="1400">
                <a:solidFill>
                  <a:schemeClr val="tx1"/>
                </a:solidFill>
              </a:rPr>
              <a:t>Infrequent active </a:t>
            </a:r>
            <a:r>
              <a:rPr lang="en-US" sz="1400" err="1">
                <a:solidFill>
                  <a:schemeClr val="tx1"/>
                </a:solidFill>
              </a:rPr>
              <a:t>traveller</a:t>
            </a:r>
            <a:r>
              <a:rPr lang="en-US" sz="1400">
                <a:solidFill>
                  <a:schemeClr val="tx1"/>
                </a:solidFill>
              </a:rPr>
              <a:t>, 55+</a:t>
            </a:r>
          </a:p>
        </p:txBody>
      </p:sp>
      <p:sp>
        <p:nvSpPr>
          <p:cNvPr id="20" name="Rectangle 19">
            <a:extLst>
              <a:ext uri="{FF2B5EF4-FFF2-40B4-BE49-F238E27FC236}">
                <a16:creationId xmlns:a16="http://schemas.microsoft.com/office/drawing/2014/main" id="{823B4A88-4CBF-6393-CD0F-99701BD6BF67}"/>
              </a:ext>
            </a:extLst>
          </p:cNvPr>
          <p:cNvSpPr>
            <a:spLocks/>
          </p:cNvSpPr>
          <p:nvPr/>
        </p:nvSpPr>
        <p:spPr>
          <a:xfrm>
            <a:off x="5209597" y="1541031"/>
            <a:ext cx="1927637" cy="4869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1600" b="1"/>
              <a:t>Unpleasant environment</a:t>
            </a:r>
          </a:p>
        </p:txBody>
      </p:sp>
      <p:pic>
        <p:nvPicPr>
          <p:cNvPr id="2" name="Picture 1">
            <a:extLst>
              <a:ext uri="{FF2B5EF4-FFF2-40B4-BE49-F238E27FC236}">
                <a16:creationId xmlns:a16="http://schemas.microsoft.com/office/drawing/2014/main" id="{EDFA2B63-FAAF-E775-5053-96126EC8633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316589" y="1600690"/>
            <a:ext cx="408288" cy="408288"/>
          </a:xfrm>
          <a:prstGeom prst="rect">
            <a:avLst/>
          </a:prstGeom>
        </p:spPr>
      </p:pic>
      <p:sp>
        <p:nvSpPr>
          <p:cNvPr id="28" name="Rectangle 27">
            <a:extLst>
              <a:ext uri="{FF2B5EF4-FFF2-40B4-BE49-F238E27FC236}">
                <a16:creationId xmlns:a16="http://schemas.microsoft.com/office/drawing/2014/main" id="{952FFEEA-64F2-93BF-432E-C1AEF664E283}"/>
              </a:ext>
            </a:extLst>
          </p:cNvPr>
          <p:cNvSpPr/>
          <p:nvPr/>
        </p:nvSpPr>
        <p:spPr>
          <a:xfrm>
            <a:off x="5210111" y="2030896"/>
            <a:ext cx="1927637" cy="2955519"/>
          </a:xfrm>
          <a:prstGeom prst="rect">
            <a:avLst/>
          </a:prstGeom>
          <a:solidFill>
            <a:schemeClr val="tx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400">
                <a:solidFill>
                  <a:srgbClr val="494949"/>
                </a:solidFill>
              </a:rPr>
              <a:t>Congestion in busy parts of the city causes noise and air pollution.</a:t>
            </a:r>
          </a:p>
          <a:p>
            <a:pPr marL="285750" indent="-285750">
              <a:buFont typeface="Arial" panose="020B0604020202020204" pitchFamily="34" charset="0"/>
              <a:buChar char="•"/>
              <a:defRPr/>
            </a:pPr>
            <a:r>
              <a:rPr lang="en-GB" sz="1400">
                <a:solidFill>
                  <a:srgbClr val="494949"/>
                </a:solidFill>
              </a:rPr>
              <a:t>Bad weather puts people off.</a:t>
            </a:r>
          </a:p>
        </p:txBody>
      </p:sp>
      <p:sp>
        <p:nvSpPr>
          <p:cNvPr id="21" name="Rectangle 20">
            <a:extLst>
              <a:ext uri="{FF2B5EF4-FFF2-40B4-BE49-F238E27FC236}">
                <a16:creationId xmlns:a16="http://schemas.microsoft.com/office/drawing/2014/main" id="{E07B1AAB-ACEC-6407-C1A9-0B878986C9E7}"/>
              </a:ext>
            </a:extLst>
          </p:cNvPr>
          <p:cNvSpPr>
            <a:spLocks/>
          </p:cNvSpPr>
          <p:nvPr/>
        </p:nvSpPr>
        <p:spPr>
          <a:xfrm>
            <a:off x="7329328" y="1545674"/>
            <a:ext cx="1927637" cy="4869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Unsafe</a:t>
            </a:r>
          </a:p>
        </p:txBody>
      </p:sp>
      <p:pic>
        <p:nvPicPr>
          <p:cNvPr id="16" name="Graphic 15">
            <a:extLst>
              <a:ext uri="{FF2B5EF4-FFF2-40B4-BE49-F238E27FC236}">
                <a16:creationId xmlns:a16="http://schemas.microsoft.com/office/drawing/2014/main" id="{F329A0DE-F4D7-35BB-1013-4A280A33261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01664" y="1596201"/>
            <a:ext cx="319237" cy="348848"/>
          </a:xfrm>
          <a:prstGeom prst="rect">
            <a:avLst/>
          </a:prstGeom>
        </p:spPr>
      </p:pic>
      <p:sp>
        <p:nvSpPr>
          <p:cNvPr id="30" name="Rectangle 29">
            <a:extLst>
              <a:ext uri="{FF2B5EF4-FFF2-40B4-BE49-F238E27FC236}">
                <a16:creationId xmlns:a16="http://schemas.microsoft.com/office/drawing/2014/main" id="{9A69BA5E-38D9-5875-80D7-CDCCF6CBDF74}"/>
              </a:ext>
            </a:extLst>
          </p:cNvPr>
          <p:cNvSpPr/>
          <p:nvPr/>
        </p:nvSpPr>
        <p:spPr>
          <a:xfrm>
            <a:off x="7330099" y="2032632"/>
            <a:ext cx="1927637" cy="2955519"/>
          </a:xfrm>
          <a:prstGeom prst="rect">
            <a:avLst/>
          </a:prstGeom>
          <a:solidFill>
            <a:schemeClr val="tx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en-GB" sz="1400">
                <a:solidFill>
                  <a:srgbClr val="494949"/>
                </a:solidFill>
              </a:rPr>
              <a:t>Cars leaving little space for cyclists and being a danger to pedestrians. </a:t>
            </a:r>
          </a:p>
          <a:p>
            <a:pPr marL="285750" lvl="0" indent="-285750">
              <a:buFont typeface="Arial" panose="020B0604020202020204" pitchFamily="34" charset="0"/>
              <a:buChar char="•"/>
              <a:defRPr/>
            </a:pPr>
            <a:r>
              <a:rPr lang="en-GB" sz="1400">
                <a:solidFill>
                  <a:srgbClr val="494949"/>
                </a:solidFill>
              </a:rPr>
              <a:t>Steep hills that make it hard to control speed.</a:t>
            </a:r>
          </a:p>
          <a:p>
            <a:pPr marL="285750" indent="-285750">
              <a:buFont typeface="Arial" panose="020B0604020202020204" pitchFamily="34" charset="0"/>
              <a:buChar char="•"/>
              <a:defRPr/>
            </a:pPr>
            <a:r>
              <a:rPr lang="en-US" sz="1400">
                <a:solidFill>
                  <a:schemeClr val="tx1"/>
                </a:solidFill>
              </a:rPr>
              <a:t>Poor road conditions.</a:t>
            </a:r>
            <a:endParaRPr lang="en-GB" sz="1400">
              <a:solidFill>
                <a:srgbClr val="494949"/>
              </a:solidFill>
            </a:endParaRPr>
          </a:p>
          <a:p>
            <a:pPr marL="285750" lvl="0" indent="-285750">
              <a:buFont typeface="Arial" panose="020B0604020202020204" pitchFamily="34" charset="0"/>
              <a:buChar char="•"/>
              <a:defRPr/>
            </a:pPr>
            <a:r>
              <a:rPr lang="en-GB" sz="1400">
                <a:solidFill>
                  <a:srgbClr val="494949"/>
                </a:solidFill>
              </a:rPr>
              <a:t>Walking in unlit areas at night.</a:t>
            </a:r>
          </a:p>
        </p:txBody>
      </p:sp>
      <p:sp>
        <p:nvSpPr>
          <p:cNvPr id="25" name="Rectangle 24">
            <a:extLst>
              <a:ext uri="{FF2B5EF4-FFF2-40B4-BE49-F238E27FC236}">
                <a16:creationId xmlns:a16="http://schemas.microsoft.com/office/drawing/2014/main" id="{82C86D8B-5B18-B5D2-1595-D1120CDAE0E2}"/>
              </a:ext>
            </a:extLst>
          </p:cNvPr>
          <p:cNvSpPr/>
          <p:nvPr/>
        </p:nvSpPr>
        <p:spPr>
          <a:xfrm>
            <a:off x="4788119" y="5075393"/>
            <a:ext cx="4616863" cy="15788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“It’s very car heavy, at times dangerous and air pollution is a real concern for me with children. My children’s school is right next to Lansdowne Lane, very busy all the time, fatal accident not too long ago due to traffic [...] Physical safety and air pollution are concerns for me.”</a:t>
            </a:r>
          </a:p>
          <a:p>
            <a:pPr algn="r">
              <a:spcAft>
                <a:spcPts val="600"/>
              </a:spcAft>
            </a:pPr>
            <a:r>
              <a:rPr lang="en-US" sz="1400">
                <a:solidFill>
                  <a:schemeClr val="tx1"/>
                </a:solidFill>
              </a:rPr>
              <a:t>Frequent active </a:t>
            </a:r>
            <a:r>
              <a:rPr lang="en-US" sz="1400" err="1">
                <a:solidFill>
                  <a:schemeClr val="tx1"/>
                </a:solidFill>
              </a:rPr>
              <a:t>traveller</a:t>
            </a:r>
            <a:r>
              <a:rPr lang="en-US" sz="1400">
                <a:solidFill>
                  <a:schemeClr val="tx1"/>
                </a:solidFill>
              </a:rPr>
              <a:t>, 35-54</a:t>
            </a:r>
          </a:p>
        </p:txBody>
      </p:sp>
      <p:sp>
        <p:nvSpPr>
          <p:cNvPr id="23" name="Rectangle 22">
            <a:extLst>
              <a:ext uri="{FF2B5EF4-FFF2-40B4-BE49-F238E27FC236}">
                <a16:creationId xmlns:a16="http://schemas.microsoft.com/office/drawing/2014/main" id="{859222FC-4571-3102-59BF-435DBA94AD5D}"/>
              </a:ext>
            </a:extLst>
          </p:cNvPr>
          <p:cNvSpPr>
            <a:spLocks/>
          </p:cNvSpPr>
          <p:nvPr/>
        </p:nvSpPr>
        <p:spPr>
          <a:xfrm>
            <a:off x="9447774" y="1540921"/>
            <a:ext cx="1927637" cy="4869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  Expensive outlay </a:t>
            </a:r>
          </a:p>
        </p:txBody>
      </p:sp>
      <p:pic>
        <p:nvPicPr>
          <p:cNvPr id="31" name="Picture 30">
            <a:extLst>
              <a:ext uri="{FF2B5EF4-FFF2-40B4-BE49-F238E27FC236}">
                <a16:creationId xmlns:a16="http://schemas.microsoft.com/office/drawing/2014/main" id="{CBF8185A-B7C1-15B2-C2C3-27912C3F866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9509609" y="1599973"/>
            <a:ext cx="397197" cy="397197"/>
          </a:xfrm>
          <a:prstGeom prst="rect">
            <a:avLst/>
          </a:prstGeom>
        </p:spPr>
      </p:pic>
      <p:sp>
        <p:nvSpPr>
          <p:cNvPr id="24" name="Rectangle 23">
            <a:extLst>
              <a:ext uri="{FF2B5EF4-FFF2-40B4-BE49-F238E27FC236}">
                <a16:creationId xmlns:a16="http://schemas.microsoft.com/office/drawing/2014/main" id="{0C4439A7-17C0-FB3A-1C24-698A07761CAB}"/>
              </a:ext>
            </a:extLst>
          </p:cNvPr>
          <p:cNvSpPr/>
          <p:nvPr/>
        </p:nvSpPr>
        <p:spPr>
          <a:xfrm>
            <a:off x="9448545" y="2027879"/>
            <a:ext cx="1927637" cy="2955519"/>
          </a:xfrm>
          <a:prstGeom prst="rect">
            <a:avLst/>
          </a:prstGeom>
          <a:solidFill>
            <a:schemeClr val="tx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en-GB" sz="1400">
                <a:solidFill>
                  <a:srgbClr val="494949"/>
                </a:solidFill>
              </a:rPr>
              <a:t>Initial cost of a bike, especially an e-bike or e-scooters, is felt to be prohibitive.</a:t>
            </a:r>
          </a:p>
          <a:p>
            <a:pPr marL="285750" lvl="0" indent="-285750">
              <a:buFont typeface="Arial" panose="020B0604020202020204" pitchFamily="34" charset="0"/>
              <a:buChar char="•"/>
              <a:defRPr/>
            </a:pPr>
            <a:endParaRPr lang="en-GB" sz="1400">
              <a:solidFill>
                <a:srgbClr val="494949"/>
              </a:solidFill>
            </a:endParaRPr>
          </a:p>
        </p:txBody>
      </p:sp>
      <p:sp>
        <p:nvSpPr>
          <p:cNvPr id="32" name="Rectangle 31">
            <a:extLst>
              <a:ext uri="{FF2B5EF4-FFF2-40B4-BE49-F238E27FC236}">
                <a16:creationId xmlns:a16="http://schemas.microsoft.com/office/drawing/2014/main" id="{C9A38229-46E1-3729-CDC8-F2B9FF3C0480}"/>
              </a:ext>
            </a:extLst>
          </p:cNvPr>
          <p:cNvSpPr/>
          <p:nvPr/>
        </p:nvSpPr>
        <p:spPr>
          <a:xfrm>
            <a:off x="9576544" y="5075393"/>
            <a:ext cx="2334947" cy="15788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“The cost of buying an e-bike is prohibitive. I'm not unfit but no way could I tackle nearly all of the hills in Bath on a [normal] bike.”</a:t>
            </a:r>
          </a:p>
          <a:p>
            <a:pPr algn="r">
              <a:spcAft>
                <a:spcPts val="600"/>
              </a:spcAft>
            </a:pPr>
            <a:r>
              <a:rPr lang="en-US" sz="1400">
                <a:solidFill>
                  <a:schemeClr val="tx1"/>
                </a:solidFill>
              </a:rPr>
              <a:t>Frequent active traveller, 35-54</a:t>
            </a:r>
          </a:p>
        </p:txBody>
      </p:sp>
    </p:spTree>
    <p:extLst>
      <p:ext uri="{BB962C8B-B14F-4D97-AF65-F5344CB8AC3E}">
        <p14:creationId xmlns:p14="http://schemas.microsoft.com/office/powerpoint/2010/main" val="4261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9179B7-183F-39E4-F65B-D51751AAFD9C}"/>
              </a:ext>
            </a:extLst>
          </p:cNvPr>
          <p:cNvSpPr>
            <a:spLocks noGrp="1"/>
          </p:cNvSpPr>
          <p:nvPr>
            <p:ph type="title" idx="4294967295"/>
          </p:nvPr>
        </p:nvSpPr>
        <p:spPr>
          <a:xfrm>
            <a:off x="0" y="0"/>
            <a:ext cx="12181740" cy="508527"/>
          </a:xfrm>
          <a:prstGeom prst="rect">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mn-lt"/>
                <a:ea typeface="+mn-ea"/>
                <a:cs typeface="+mn-cs"/>
              </a:rPr>
              <a:t>Quotes on the barriers to active travel</a:t>
            </a:r>
          </a:p>
        </p:txBody>
      </p:sp>
      <p:sp>
        <p:nvSpPr>
          <p:cNvPr id="8" name="TextBox 7">
            <a:extLst>
              <a:ext uri="{FF2B5EF4-FFF2-40B4-BE49-F238E27FC236}">
                <a16:creationId xmlns:a16="http://schemas.microsoft.com/office/drawing/2014/main" id="{B09CBC84-57EF-45CE-68EA-73F575C211DE}"/>
              </a:ext>
              <a:ext uri="{C183D7F6-B498-43B3-948B-1728B52AA6E4}">
                <adec:decorative xmlns:adec="http://schemas.microsoft.com/office/drawing/2017/decorative" val="1"/>
              </a:ext>
            </a:extLst>
          </p:cNvPr>
          <p:cNvSpPr txBox="1"/>
          <p:nvPr/>
        </p:nvSpPr>
        <p:spPr>
          <a:xfrm>
            <a:off x="-10210" y="486446"/>
            <a:ext cx="4063980" cy="3429000"/>
          </a:xfrm>
          <a:prstGeom prst="rect">
            <a:avLst/>
          </a:prstGeom>
          <a:solidFill>
            <a:schemeClr val="accent5">
              <a:lumMod val="40000"/>
              <a:lumOff val="60000"/>
            </a:schemeClr>
          </a:solidFill>
        </p:spPr>
        <p:txBody>
          <a:bodyPr wrap="square" rtlCol="0">
            <a:spAutoFit/>
          </a:bodyPr>
          <a:lstStyle/>
          <a:p>
            <a:endParaRPr lang="en-GB"/>
          </a:p>
        </p:txBody>
      </p:sp>
      <p:sp>
        <p:nvSpPr>
          <p:cNvPr id="22" name="Text Placeholder 7">
            <a:extLst>
              <a:ext uri="{FF2B5EF4-FFF2-40B4-BE49-F238E27FC236}">
                <a16:creationId xmlns:a16="http://schemas.microsoft.com/office/drawing/2014/main" id="{784A48C8-7D69-C166-1C75-5053D8B2C34D}"/>
              </a:ext>
            </a:extLst>
          </p:cNvPr>
          <p:cNvSpPr>
            <a:spLocks noGrp="1"/>
          </p:cNvSpPr>
          <p:nvPr>
            <p:ph type="body" sz="quarter" idx="22"/>
          </p:nvPr>
        </p:nvSpPr>
        <p:spPr>
          <a:xfrm>
            <a:off x="436652" y="1285315"/>
            <a:ext cx="3186612" cy="1078191"/>
          </a:xfrm>
        </p:spPr>
        <p:txBody>
          <a:bodyPr/>
          <a:lstStyle/>
          <a:p>
            <a:pPr>
              <a:spcAft>
                <a:spcPts val="600"/>
              </a:spcAft>
            </a:pPr>
            <a:r>
              <a:rPr lang="en-GB" sz="1600" i="1">
                <a:solidFill>
                  <a:schemeClr val="tx1"/>
                </a:solidFill>
              </a:rPr>
              <a:t>“I have meetings to do at work and notebooks to bring. Even as a young, fit, healthy person I don't like the idea of carrying that stuff up and down the hill every day.”</a:t>
            </a:r>
          </a:p>
          <a:p>
            <a:pPr algn="r"/>
            <a:r>
              <a:rPr lang="en-GB" sz="1600">
                <a:solidFill>
                  <a:schemeClr val="tx1"/>
                </a:solidFill>
              </a:rPr>
              <a:t>Frequent active traveller, 35-54</a:t>
            </a:r>
          </a:p>
        </p:txBody>
      </p:sp>
      <p:pic>
        <p:nvPicPr>
          <p:cNvPr id="12" name="Picture Placeholder 11">
            <a:extLst>
              <a:ext uri="{FF2B5EF4-FFF2-40B4-BE49-F238E27FC236}">
                <a16:creationId xmlns:a16="http://schemas.microsoft.com/office/drawing/2014/main" id="{C389BEA8-A8DB-B816-1826-44A2668B24F1}"/>
              </a:ext>
              <a:ext uri="{C183D7F6-B498-43B3-948B-1728B52AA6E4}">
                <adec:decorative xmlns:adec="http://schemas.microsoft.com/office/drawing/2017/decorative" val="1"/>
              </a:ext>
            </a:extLst>
          </p:cNvPr>
          <p:cNvPicPr>
            <a:picLocks noGrp="1" noChangeAspect="1"/>
          </p:cNvPicPr>
          <p:nvPr>
            <p:ph type="pic" sz="quarter" idx="23"/>
          </p:nvPr>
        </p:nvPicPr>
        <p:blipFill>
          <a:blip r:embed="rId3"/>
          <a:srcRect t="21927" b="21927"/>
          <a:stretch>
            <a:fillRect/>
          </a:stretch>
        </p:blipFill>
        <p:spPr>
          <a:xfrm>
            <a:off x="4055812" y="508527"/>
            <a:ext cx="4064000" cy="3384838"/>
          </a:xfrm>
        </p:spPr>
      </p:pic>
      <p:sp>
        <p:nvSpPr>
          <p:cNvPr id="33" name="TextBox 32">
            <a:extLst>
              <a:ext uri="{FF2B5EF4-FFF2-40B4-BE49-F238E27FC236}">
                <a16:creationId xmlns:a16="http://schemas.microsoft.com/office/drawing/2014/main" id="{C05E69A1-5AB2-8871-749D-77A793B5D774}"/>
              </a:ext>
              <a:ext uri="{C183D7F6-B498-43B3-948B-1728B52AA6E4}">
                <adec:decorative xmlns:adec="http://schemas.microsoft.com/office/drawing/2017/decorative" val="1"/>
              </a:ext>
            </a:extLst>
          </p:cNvPr>
          <p:cNvSpPr txBox="1"/>
          <p:nvPr/>
        </p:nvSpPr>
        <p:spPr>
          <a:xfrm>
            <a:off x="8117760" y="481950"/>
            <a:ext cx="4063980" cy="3429000"/>
          </a:xfrm>
          <a:prstGeom prst="rect">
            <a:avLst/>
          </a:prstGeom>
          <a:solidFill>
            <a:schemeClr val="accent5">
              <a:lumMod val="60000"/>
              <a:lumOff val="40000"/>
            </a:schemeClr>
          </a:solidFill>
        </p:spPr>
        <p:txBody>
          <a:bodyPr wrap="square" rtlCol="0">
            <a:spAutoFit/>
          </a:bodyPr>
          <a:lstStyle/>
          <a:p>
            <a:endParaRPr lang="en-GB"/>
          </a:p>
        </p:txBody>
      </p:sp>
      <p:sp>
        <p:nvSpPr>
          <p:cNvPr id="16" name="Rectangle 15">
            <a:extLst>
              <a:ext uri="{FF2B5EF4-FFF2-40B4-BE49-F238E27FC236}">
                <a16:creationId xmlns:a16="http://schemas.microsoft.com/office/drawing/2014/main" id="{6E2E41B6-FDFD-67F4-8DBC-1D7BD5EFCF58}"/>
              </a:ext>
            </a:extLst>
          </p:cNvPr>
          <p:cNvSpPr/>
          <p:nvPr/>
        </p:nvSpPr>
        <p:spPr>
          <a:xfrm>
            <a:off x="8359400" y="1629952"/>
            <a:ext cx="3593012" cy="146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600" i="1">
                <a:solidFill>
                  <a:schemeClr val="tx1"/>
                </a:solidFill>
              </a:rPr>
              <a:t>“In a busy city it makes me quite anxious cycling in the traffic and in the dark it might be much worse.”</a:t>
            </a:r>
          </a:p>
          <a:p>
            <a:pPr algn="r"/>
            <a:endParaRPr lang="en-GB" sz="1600">
              <a:solidFill>
                <a:schemeClr val="tx1"/>
              </a:solidFill>
            </a:endParaRPr>
          </a:p>
          <a:p>
            <a:pPr algn="r"/>
            <a:r>
              <a:rPr lang="en-GB" sz="1600">
                <a:solidFill>
                  <a:schemeClr val="tx1"/>
                </a:solidFill>
              </a:rPr>
              <a:t>Frequent active traveller, 55+</a:t>
            </a:r>
          </a:p>
        </p:txBody>
      </p:sp>
      <p:sp>
        <p:nvSpPr>
          <p:cNvPr id="15" name="Rectangle 14">
            <a:extLst>
              <a:ext uri="{FF2B5EF4-FFF2-40B4-BE49-F238E27FC236}">
                <a16:creationId xmlns:a16="http://schemas.microsoft.com/office/drawing/2014/main" id="{AB6ADB11-7955-C3FA-9554-8965CCDCAD32}"/>
              </a:ext>
            </a:extLst>
          </p:cNvPr>
          <p:cNvSpPr/>
          <p:nvPr/>
        </p:nvSpPr>
        <p:spPr>
          <a:xfrm>
            <a:off x="4357688" y="3890413"/>
            <a:ext cx="3514725" cy="2951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i="1">
                <a:solidFill>
                  <a:schemeClr val="tx1"/>
                </a:solidFill>
              </a:rPr>
              <a:t>“In the west country the weather isn’t great, and I think people jump into their car at the first opportunity. I don’t think there are many people that would be willing to jump on their bike and cycle up in awful weather in the darkness in the winter."</a:t>
            </a:r>
          </a:p>
          <a:p>
            <a:pPr algn="r"/>
            <a:r>
              <a:rPr lang="en-US" sz="1600">
                <a:solidFill>
                  <a:schemeClr val="tx1"/>
                </a:solidFill>
              </a:rPr>
              <a:t>Infrequent active traveller, 35-54</a:t>
            </a:r>
          </a:p>
        </p:txBody>
      </p:sp>
      <p:pic>
        <p:nvPicPr>
          <p:cNvPr id="7" name="Picture Placeholder 6">
            <a:extLst>
              <a:ext uri="{FF2B5EF4-FFF2-40B4-BE49-F238E27FC236}">
                <a16:creationId xmlns:a16="http://schemas.microsoft.com/office/drawing/2014/main" id="{DA1712A9-65FE-CC59-AA80-DF39CECF38E1}"/>
              </a:ext>
              <a:ext uri="{C183D7F6-B498-43B3-948B-1728B52AA6E4}">
                <adec:decorative xmlns:adec="http://schemas.microsoft.com/office/drawing/2017/decorative" val="1"/>
              </a:ext>
            </a:extLst>
          </p:cNvPr>
          <p:cNvPicPr>
            <a:picLocks noGrp="1" noChangeAspect="1"/>
          </p:cNvPicPr>
          <p:nvPr>
            <p:ph type="pic" sz="quarter" idx="25"/>
          </p:nvPr>
        </p:nvPicPr>
        <p:blipFill rotWithShape="1">
          <a:blip r:embed="rId4"/>
          <a:srcRect l="4127" t="48" r="29129" b="-48"/>
          <a:stretch/>
        </p:blipFill>
        <p:spPr>
          <a:xfrm>
            <a:off x="-8148" y="3893365"/>
            <a:ext cx="4068064" cy="2970986"/>
          </a:xfrm>
        </p:spPr>
      </p:pic>
      <p:pic>
        <p:nvPicPr>
          <p:cNvPr id="14" name="Picture 13">
            <a:extLst>
              <a:ext uri="{FF2B5EF4-FFF2-40B4-BE49-F238E27FC236}">
                <a16:creationId xmlns:a16="http://schemas.microsoft.com/office/drawing/2014/main" id="{32E1E140-E7B8-3415-C116-A75A18550824}"/>
              </a:ext>
              <a:ext uri="{C183D7F6-B498-43B3-948B-1728B52AA6E4}">
                <adec:decorative xmlns:adec="http://schemas.microsoft.com/office/drawing/2017/decorative" val="1"/>
              </a:ext>
            </a:extLst>
          </p:cNvPr>
          <p:cNvPicPr>
            <a:picLocks noChangeAspect="1"/>
          </p:cNvPicPr>
          <p:nvPr/>
        </p:nvPicPr>
        <p:blipFill rotWithShape="1">
          <a:blip r:embed="rId5"/>
          <a:srcRect l="8033" t="34352" r="2834" b="15603"/>
          <a:stretch/>
        </p:blipFill>
        <p:spPr>
          <a:xfrm>
            <a:off x="8123916" y="3884373"/>
            <a:ext cx="4068084" cy="2973626"/>
          </a:xfrm>
          <a:prstGeom prst="rect">
            <a:avLst/>
          </a:prstGeom>
        </p:spPr>
      </p:pic>
      <p:sp>
        <p:nvSpPr>
          <p:cNvPr id="26" name="Slide Number Placeholder 10">
            <a:extLst>
              <a:ext uri="{FF2B5EF4-FFF2-40B4-BE49-F238E27FC236}">
                <a16:creationId xmlns:a16="http://schemas.microsoft.com/office/drawing/2014/main" id="{1C6E8A47-EFC8-0287-4CB7-031465A33647}"/>
              </a:ext>
              <a:ext uri="{C183D7F6-B498-43B3-948B-1728B52AA6E4}">
                <adec:decorative xmlns:adec="http://schemas.microsoft.com/office/drawing/2017/decorative" val="1"/>
              </a:ext>
            </a:extLst>
          </p:cNvPr>
          <p:cNvSpPr>
            <a:spLocks noGrp="1"/>
          </p:cNvSpPr>
          <p:nvPr>
            <p:ph type="sldNum" sz="quarter" idx="30"/>
          </p:nvPr>
        </p:nvSpPr>
        <p:spPr>
          <a:xfrm>
            <a:off x="9448800" y="6541371"/>
            <a:ext cx="2743200" cy="316355"/>
          </a:xfrm>
        </p:spPr>
        <p:txBody>
          <a:bodyPr/>
          <a:lstStyle/>
          <a:p>
            <a:pPr>
              <a:spcAft>
                <a:spcPts val="600"/>
              </a:spcAft>
            </a:pPr>
            <a:fld id="{226A4D76-8C1D-494A-B2B6-65995C666EFD}" type="slidenum">
              <a:rPr lang="en-US" smtClean="0"/>
              <a:pPr>
                <a:spcAft>
                  <a:spcPts val="600"/>
                </a:spcAft>
              </a:pPr>
              <a:t>8</a:t>
            </a:fld>
            <a:endParaRPr lang="en-US"/>
          </a:p>
        </p:txBody>
      </p:sp>
    </p:spTree>
    <p:extLst>
      <p:ext uri="{BB962C8B-B14F-4D97-AF65-F5344CB8AC3E}">
        <p14:creationId xmlns:p14="http://schemas.microsoft.com/office/powerpoint/2010/main" val="394008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851F093-E3F9-CDEF-B360-FBA58843C06D}"/>
              </a:ext>
              <a:ext uri="{C183D7F6-B498-43B3-948B-1728B52AA6E4}">
                <adec:decorative xmlns:adec="http://schemas.microsoft.com/office/drawing/2017/decorative" val="1"/>
              </a:ext>
            </a:extLst>
          </p:cNvPr>
          <p:cNvSpPr/>
          <p:nvPr/>
        </p:nvSpPr>
        <p:spPr>
          <a:xfrm>
            <a:off x="9642000" y="6006542"/>
            <a:ext cx="2206171" cy="740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384FAC9-F0DF-3B35-B32F-1BD3FEF5D94E}"/>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These are two case studies of residents in our sample to bring to life the barriers to active travel in BANES:</a:t>
            </a:r>
          </a:p>
        </p:txBody>
      </p:sp>
      <p:sp>
        <p:nvSpPr>
          <p:cNvPr id="13" name="Rectangle 12">
            <a:extLst>
              <a:ext uri="{FF2B5EF4-FFF2-40B4-BE49-F238E27FC236}">
                <a16:creationId xmlns:a16="http://schemas.microsoft.com/office/drawing/2014/main" id="{D9CE5413-6A1B-08CE-C94F-2EBABBCFA6C9}"/>
              </a:ext>
            </a:extLst>
          </p:cNvPr>
          <p:cNvSpPr/>
          <p:nvPr/>
        </p:nvSpPr>
        <p:spPr>
          <a:xfrm>
            <a:off x="804283" y="1549046"/>
            <a:ext cx="5390357" cy="4448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Jennifer, 46</a:t>
            </a:r>
          </a:p>
        </p:txBody>
      </p:sp>
      <p:sp>
        <p:nvSpPr>
          <p:cNvPr id="4" name="Rectangle 3">
            <a:extLst>
              <a:ext uri="{FF2B5EF4-FFF2-40B4-BE49-F238E27FC236}">
                <a16:creationId xmlns:a16="http://schemas.microsoft.com/office/drawing/2014/main" id="{9AA2137B-CB81-3415-3506-CF28F0AC30FA}"/>
              </a:ext>
            </a:extLst>
          </p:cNvPr>
          <p:cNvSpPr/>
          <p:nvPr/>
        </p:nvSpPr>
        <p:spPr>
          <a:xfrm>
            <a:off x="804285" y="1993856"/>
            <a:ext cx="5390357" cy="343055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1400">
                <a:solidFill>
                  <a:schemeClr val="tx1"/>
                </a:solidFill>
              </a:rPr>
              <a:t>Owns a car but rarely uses it, walking almost everywhere locally and taking the direct bus route from her home to the city </a:t>
            </a:r>
            <a:r>
              <a:rPr lang="en-GB" sz="1400">
                <a:solidFill>
                  <a:schemeClr val="tx1"/>
                </a:solidFill>
              </a:rPr>
              <a:t>centre</a:t>
            </a:r>
            <a:r>
              <a:rPr lang="en-US" sz="1400">
                <a:solidFill>
                  <a:schemeClr val="tx1"/>
                </a:solidFill>
              </a:rPr>
              <a:t> if needed.</a:t>
            </a:r>
          </a:p>
          <a:p>
            <a:pPr marL="285750" indent="-285750">
              <a:spcBef>
                <a:spcPts val="600"/>
              </a:spcBef>
              <a:buFont typeface="Arial" panose="020B0604020202020204" pitchFamily="34" charset="0"/>
              <a:buChar char="•"/>
            </a:pPr>
            <a:r>
              <a:rPr lang="en-US" sz="1400">
                <a:solidFill>
                  <a:schemeClr val="tx1"/>
                </a:solidFill>
              </a:rPr>
              <a:t>Views active travel positively and feels walking is a good way to de-stress, with nice views to enjoy, and does not cause pollution.</a:t>
            </a:r>
          </a:p>
          <a:p>
            <a:pPr marL="285750" indent="-285750">
              <a:spcBef>
                <a:spcPts val="600"/>
              </a:spcBef>
              <a:buFont typeface="Arial" panose="020B0604020202020204" pitchFamily="34" charset="0"/>
              <a:buChar char="•"/>
            </a:pPr>
            <a:r>
              <a:rPr lang="en-US" sz="1400">
                <a:solidFill>
                  <a:schemeClr val="tx1"/>
                </a:solidFill>
              </a:rPr>
              <a:t>Almost never cycles as the road condition is too poor, and potholes make cycling feel unsafe. Also notes that bikes are no longer available to rent.</a:t>
            </a:r>
          </a:p>
          <a:p>
            <a:pPr marL="285750" indent="-285750">
              <a:spcBef>
                <a:spcPts val="600"/>
              </a:spcBef>
              <a:buFont typeface="Arial" panose="020B0604020202020204" pitchFamily="34" charset="0"/>
              <a:buChar char="•"/>
            </a:pPr>
            <a:r>
              <a:rPr lang="en-US" sz="1400" b="1">
                <a:solidFill>
                  <a:schemeClr val="tx1"/>
                </a:solidFill>
              </a:rPr>
              <a:t>Thinks repairs should be made to roads to make journeys safer, with a more regular bus service uphill.</a:t>
            </a:r>
          </a:p>
        </p:txBody>
      </p:sp>
      <p:sp>
        <p:nvSpPr>
          <p:cNvPr id="5" name="Rectangle 4">
            <a:extLst>
              <a:ext uri="{FF2B5EF4-FFF2-40B4-BE49-F238E27FC236}">
                <a16:creationId xmlns:a16="http://schemas.microsoft.com/office/drawing/2014/main" id="{B30DE31E-3C4D-DE16-1FC9-9F466EC80531}"/>
              </a:ext>
            </a:extLst>
          </p:cNvPr>
          <p:cNvSpPr/>
          <p:nvPr/>
        </p:nvSpPr>
        <p:spPr>
          <a:xfrm>
            <a:off x="804282" y="5600699"/>
            <a:ext cx="5390355" cy="9563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“There are big chunks of Bath where it [active travel] could be done. There are flat bits, there's the whole area around CD where they don't really have to tackle hills.”</a:t>
            </a:r>
          </a:p>
        </p:txBody>
      </p:sp>
      <p:sp>
        <p:nvSpPr>
          <p:cNvPr id="15" name="Rectangle 14">
            <a:extLst>
              <a:ext uri="{FF2B5EF4-FFF2-40B4-BE49-F238E27FC236}">
                <a16:creationId xmlns:a16="http://schemas.microsoft.com/office/drawing/2014/main" id="{095A4088-C724-E5EA-A8E5-1ADE43E2C056}"/>
              </a:ext>
            </a:extLst>
          </p:cNvPr>
          <p:cNvSpPr/>
          <p:nvPr/>
        </p:nvSpPr>
        <p:spPr>
          <a:xfrm>
            <a:off x="6369019" y="1549046"/>
            <a:ext cx="5390357" cy="4448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Samuel, 57</a:t>
            </a:r>
          </a:p>
        </p:txBody>
      </p:sp>
      <p:sp>
        <p:nvSpPr>
          <p:cNvPr id="14" name="Rectangle 13">
            <a:extLst>
              <a:ext uri="{FF2B5EF4-FFF2-40B4-BE49-F238E27FC236}">
                <a16:creationId xmlns:a16="http://schemas.microsoft.com/office/drawing/2014/main" id="{40F233FA-D235-D5B5-F384-80307D32AACA}"/>
              </a:ext>
            </a:extLst>
          </p:cNvPr>
          <p:cNvSpPr/>
          <p:nvPr/>
        </p:nvSpPr>
        <p:spPr>
          <a:xfrm>
            <a:off x="6369019" y="1993856"/>
            <a:ext cx="5390357" cy="343055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1400">
                <a:solidFill>
                  <a:schemeClr val="tx1"/>
                </a:solidFill>
              </a:rPr>
              <a:t>Reliant on a car due to health issues, walks for leisure, but cannot use the bus due to long waiting times.</a:t>
            </a:r>
          </a:p>
          <a:p>
            <a:pPr marL="285750" indent="-285750">
              <a:spcBef>
                <a:spcPts val="600"/>
              </a:spcBef>
              <a:buFont typeface="Arial" panose="020B0604020202020204" pitchFamily="34" charset="0"/>
              <a:buChar char="•"/>
            </a:pPr>
            <a:r>
              <a:rPr lang="en-US" sz="1400">
                <a:solidFill>
                  <a:schemeClr val="tx1"/>
                </a:solidFill>
              </a:rPr>
              <a:t>Views active travel very positively, and used to try to walk everywhere when he was able to, but due to his physical condition is unable to rely solely on active travel.</a:t>
            </a:r>
          </a:p>
          <a:p>
            <a:pPr marL="285750" indent="-285750">
              <a:spcBef>
                <a:spcPts val="600"/>
              </a:spcBef>
              <a:buFont typeface="Arial" panose="020B0604020202020204" pitchFamily="34" charset="0"/>
              <a:buChar char="•"/>
            </a:pPr>
            <a:r>
              <a:rPr lang="en-US" sz="1400">
                <a:solidFill>
                  <a:schemeClr val="tx1"/>
                </a:solidFill>
              </a:rPr>
              <a:t>Concerned that any schemes might prevent disabled participants from getting around by closing key roads.</a:t>
            </a:r>
          </a:p>
          <a:p>
            <a:pPr marL="285750" indent="-285750">
              <a:spcBef>
                <a:spcPts val="600"/>
              </a:spcBef>
              <a:buFont typeface="Arial" panose="020B0604020202020204" pitchFamily="34" charset="0"/>
              <a:buChar char="•"/>
            </a:pPr>
            <a:r>
              <a:rPr lang="en-US" sz="1400">
                <a:solidFill>
                  <a:schemeClr val="tx1"/>
                </a:solidFill>
              </a:rPr>
              <a:t>However, less cars on the road would make his journeys faster and less congested.</a:t>
            </a:r>
          </a:p>
          <a:p>
            <a:pPr marL="285750" indent="-285750">
              <a:spcBef>
                <a:spcPts val="600"/>
              </a:spcBef>
              <a:buFont typeface="Arial" panose="020B0604020202020204" pitchFamily="34" charset="0"/>
              <a:buChar char="•"/>
            </a:pPr>
            <a:r>
              <a:rPr lang="en-US" sz="1400" b="1">
                <a:solidFill>
                  <a:schemeClr val="tx1"/>
                </a:solidFill>
              </a:rPr>
              <a:t>Thinks the transport system should be more cohesive, making it easier for people to cycle and take a bus on the same route, with more reliable public transport, or a dial-and-ride scheme for those unable to walk / cycle.</a:t>
            </a:r>
          </a:p>
        </p:txBody>
      </p:sp>
      <p:sp>
        <p:nvSpPr>
          <p:cNvPr id="9" name="Rectangle 8">
            <a:extLst>
              <a:ext uri="{FF2B5EF4-FFF2-40B4-BE49-F238E27FC236}">
                <a16:creationId xmlns:a16="http://schemas.microsoft.com/office/drawing/2014/main" id="{379E35B4-BB8F-4827-D48D-303131E094A9}"/>
              </a:ext>
            </a:extLst>
          </p:cNvPr>
          <p:cNvSpPr/>
          <p:nvPr/>
        </p:nvSpPr>
        <p:spPr>
          <a:xfrm>
            <a:off x="6369021" y="5600699"/>
            <a:ext cx="5390355" cy="9563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”These things shouldn’t and can’t be separate, you often need to go from your bike to bus or train […] it's so hard to mix and match. You have to commit, either walk or cycle or public transport. No flexibility there.”</a:t>
            </a:r>
          </a:p>
        </p:txBody>
      </p:sp>
      <p:sp>
        <p:nvSpPr>
          <p:cNvPr id="11" name="TextBox 10">
            <a:extLst>
              <a:ext uri="{FF2B5EF4-FFF2-40B4-BE49-F238E27FC236}">
                <a16:creationId xmlns:a16="http://schemas.microsoft.com/office/drawing/2014/main" id="{E8EC968B-273B-2D28-5601-A18E60CEBBFB}"/>
              </a:ext>
            </a:extLst>
          </p:cNvPr>
          <p:cNvSpPr txBox="1"/>
          <p:nvPr/>
        </p:nvSpPr>
        <p:spPr>
          <a:xfrm>
            <a:off x="0" y="6557017"/>
            <a:ext cx="2161169" cy="276999"/>
          </a:xfrm>
          <a:prstGeom prst="rect">
            <a:avLst/>
          </a:prstGeom>
          <a:noFill/>
        </p:spPr>
        <p:txBody>
          <a:bodyPr wrap="none" rtlCol="0">
            <a:spAutoFit/>
          </a:bodyPr>
          <a:lstStyle/>
          <a:p>
            <a:r>
              <a:rPr lang="en-US" sz="1200" i="1"/>
              <a:t>*Names have been changed.</a:t>
            </a:r>
          </a:p>
        </p:txBody>
      </p:sp>
    </p:spTree>
    <p:extLst>
      <p:ext uri="{BB962C8B-B14F-4D97-AF65-F5344CB8AC3E}">
        <p14:creationId xmlns:p14="http://schemas.microsoft.com/office/powerpoint/2010/main" val="39118874"/>
      </p:ext>
    </p:extLst>
  </p:cSld>
  <p:clrMapOvr>
    <a:masterClrMapping/>
  </p:clrMapOvr>
</p:sld>
</file>

<file path=ppt/theme/theme1.xml><?xml version="1.0" encoding="utf-8"?>
<a:theme xmlns:a="http://schemas.openxmlformats.org/drawingml/2006/main" name="BT theme">
  <a:themeElements>
    <a:clrScheme name="Custom 2">
      <a:dk1>
        <a:srgbClr val="494949"/>
      </a:dk1>
      <a:lt1>
        <a:srgbClr val="FFFFFF"/>
      </a:lt1>
      <a:dk2>
        <a:srgbClr val="DE8080"/>
      </a:dk2>
      <a:lt2>
        <a:srgbClr val="E1C380"/>
      </a:lt2>
      <a:accent1>
        <a:srgbClr val="3BA9F3"/>
      </a:accent1>
      <a:accent2>
        <a:srgbClr val="37CEAC"/>
      </a:accent2>
      <a:accent3>
        <a:srgbClr val="B5CDCD"/>
      </a:accent3>
      <a:accent4>
        <a:srgbClr val="A6D9E2"/>
      </a:accent4>
      <a:accent5>
        <a:srgbClr val="99C7EC"/>
      </a:accent5>
      <a:accent6>
        <a:srgbClr val="F9C5B1"/>
      </a:accent6>
      <a:hlink>
        <a:srgbClr val="006DA6"/>
      </a:hlink>
      <a:folHlink>
        <a:srgbClr val="006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T Simple Template PPT 23.06.21" id="{8BB91AC7-E669-BA43-AF2F-703425237FA3}" vid="{7FF22697-C8F0-354F-8977-046B844FBA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cf0fe18-07ea-48b1-a480-e2a98d8aae23">
      <UserInfo>
        <DisplayName>Sophie Giles</DisplayName>
        <AccountId>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9D51145B9F464E82E58DE813F07F43" ma:contentTypeVersion="6" ma:contentTypeDescription="Create a new document." ma:contentTypeScope="" ma:versionID="44c459b9f0aac4c394b822a9583c7162">
  <xsd:schema xmlns:xsd="http://www.w3.org/2001/XMLSchema" xmlns:xs="http://www.w3.org/2001/XMLSchema" xmlns:p="http://schemas.microsoft.com/office/2006/metadata/properties" xmlns:ns2="3cf0fe18-07ea-48b1-a480-e2a98d8aae23" xmlns:ns3="48b26926-155d-47d7-82d0-fd9173a95d3d" targetNamespace="http://schemas.microsoft.com/office/2006/metadata/properties" ma:root="true" ma:fieldsID="617ae0ab74586934c5f9a7b45e958b86" ns2:_="" ns3:_="">
    <xsd:import namespace="3cf0fe18-07ea-48b1-a480-e2a98d8aae23"/>
    <xsd:import namespace="48b26926-155d-47d7-82d0-fd9173a95d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0fe18-07ea-48b1-a480-e2a98d8aae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b26926-155d-47d7-82d0-fd9173a95d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BAE74-F3EB-49CE-AC95-C23AA7E4B493}">
  <ds:schemaRefs>
    <ds:schemaRef ds:uri="3cf0fe18-07ea-48b1-a480-e2a98d8aae23"/>
    <ds:schemaRef ds:uri="48b26926-155d-47d7-82d0-fd9173a95d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ADE3B4C-3330-4781-AE60-75048FED754A}">
  <ds:schemaRefs>
    <ds:schemaRef ds:uri="3cf0fe18-07ea-48b1-a480-e2a98d8aae23"/>
    <ds:schemaRef ds:uri="48b26926-155d-47d7-82d0-fd9173a95d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4CAC29-57EA-4289-8533-C45C3AA76D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BT theme</Template>
  <TotalTime>1</TotalTime>
  <Words>1407</Words>
  <Application>Microsoft Macintosh PowerPoint</Application>
  <PresentationFormat>Widescreen</PresentationFormat>
  <Paragraphs>106</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Lato Bold</vt:lpstr>
      <vt:lpstr>Montserrat</vt:lpstr>
      <vt:lpstr>BT theme</vt:lpstr>
      <vt:lpstr>B&amp;NES Council | Citizens’ Panel on Active Travel in Bath and North East Somerset</vt:lpstr>
      <vt:lpstr>Contents</vt:lpstr>
      <vt:lpstr>3. Residents’ views on active travel</vt:lpstr>
      <vt:lpstr>Active travel is less top-of-mind than other forms of transport, but most participants do it at least some of the time</vt:lpstr>
      <vt:lpstr>Residents who already walk and cycle as part of their routines are sold on the benefits</vt:lpstr>
      <vt:lpstr>But strong barriers to active travel prevent people making the switch and changing their routines</vt:lpstr>
      <vt:lpstr>Quotes on the barriers to active travel</vt:lpstr>
      <vt:lpstr>These are two case studies of residents in our sample to bring to life the barriers to active travel in BANES: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McNaughton Nicholls</dc:creator>
  <cp:lastModifiedBy>Lucy Bush</cp:lastModifiedBy>
  <cp:revision>2</cp:revision>
  <dcterms:created xsi:type="dcterms:W3CDTF">2021-06-28T09:40:43Z</dcterms:created>
  <dcterms:modified xsi:type="dcterms:W3CDTF">2022-11-02T09:45:38Z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0x0101003F9D51145B9F464E82E58DE813F07F43</vt:lpwstr>
  </property>
</Properties>
</file>