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51" r:id="rId4"/>
  </p:sldMasterIdLst>
  <p:notesMasterIdLst>
    <p:notesMasterId r:id="rId15"/>
  </p:notesMasterIdLst>
  <p:handoutMasterIdLst>
    <p:handoutMasterId r:id="rId16"/>
  </p:handoutMasterIdLst>
  <p:sldIdLst>
    <p:sldId id="1343" r:id="rId5"/>
    <p:sldId id="1380" r:id="rId6"/>
    <p:sldId id="3755" r:id="rId7"/>
    <p:sldId id="3753" r:id="rId8"/>
    <p:sldId id="3636" r:id="rId9"/>
    <p:sldId id="3594" r:id="rId10"/>
    <p:sldId id="3619" r:id="rId11"/>
    <p:sldId id="3620" r:id="rId12"/>
    <p:sldId id="3639" r:id="rId13"/>
    <p:sldId id="364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61E206-E425-5EF2-2CAF-78E8CEB0F5DE}" name="Max Templer" initials="MT" userId="S::mtempler@britainthinks.com::837b35ac-07fd-4baa-b8e5-7c8f9eb35c6b" providerId="AD"/>
  <p188:author id="{2EB4D52A-E2BA-4737-002A-4BC19E5E8B3E}" name="Sophie Giles" initials="SG" userId="S::sgiles@britainthinks.com::118e39ce-3180-4262-8d60-c9698ab813e8" providerId="AD"/>
  <p188:author id="{29566447-5256-038E-9872-046EDA7522AF}" name="Lucy Bush" initials="LB" userId="S::lbush@britainthinks.com::1884a013-46bf-4558-b898-69237cb298a1" providerId="AD"/>
  <p188:author id="{C8C62370-86C7-BAC6-9FF9-D6E7C702E7EA}" name="Allie Jennings" initials="AJ" userId="S::ajennings@britainthinks.com::d05cfec8-85df-4d8b-b973-54fc7f92d822" providerId="AD"/>
  <p188:author id="{66332084-6854-0E11-1A31-85F0B200C6AC}" name="Alasdair Pearce" initials="AP" userId="S::apearce@britainthinks.com::435e086e-9bc9-4d17-985b-f11f643d8dd5" providerId="AD"/>
  <p188:author id="{F79A4188-974B-EA02-79B2-DC47D7FB6F25}" name="Gráinne Fay" initials="GF" userId="S::gfay@britainthinks.com::45e0d914-c221-4613-85bd-40a996867fd4" providerId="AD"/>
  <p188:author id="{9415CFA0-1B3C-9339-7643-5138AA7DB3DD}" name="Hana Kapetanovic" initials="HK" userId="S::hkapetanovic@britainthinks.com::3d426b85-7fd5-4043-8d2f-799a1913ad25" providerId="AD"/>
  <p188:author id="{6B6B80AA-5AE9-3225-A112-A9FD64BA8C09}" name="Molly Jeffries" initials="MJ" userId="S::mjeffries@britainthinks.com::15bd6954-e808-4a0d-88ce-e12dd8beb893" providerId="AD"/>
  <p188:author id="{967D2CAC-0A29-F8F3-0B2D-E86E7C2C34AB}" name="Shyma Zitoun" initials="SZ" userId="S::szitoun@britainthinks.com::ab3d3ddc-8a8b-4866-8e04-aab926f1297a" providerId="AD"/>
  <p188:author id="{461AE7AF-6E13-2FC9-AFB5-4172E5C6782F}" name="Holly Belcher" initials="HB" userId="S::hbelcher@britainthinks.com::7efaa787-46cc-4faa-b5c8-9fc02890cfdc" providerId="AD"/>
  <p188:author id="{1EBC7AD8-1145-8F7E-3F52-9C8E15A7A580}" name="Gemma Carroll" initials="GC" userId="4a904c6cd9ac024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5B1"/>
    <a:srgbClr val="D7F5EE"/>
    <a:srgbClr val="F8E6E6"/>
    <a:srgbClr val="828282"/>
    <a:srgbClr val="F0F5F5"/>
    <a:srgbClr val="7F7F7F"/>
    <a:srgbClr val="626262"/>
    <a:srgbClr val="DE8080"/>
    <a:srgbClr val="F1F6F6"/>
    <a:srgbClr val="D8EE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40"/>
  </p:normalViewPr>
  <p:slideViewPr>
    <p:cSldViewPr snapToGrid="0">
      <p:cViewPr varScale="1">
        <p:scale>
          <a:sx n="102" d="100"/>
          <a:sy n="102" d="100"/>
        </p:scale>
        <p:origin x="85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41A369-7F6B-5041-B011-AD78D0049A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046BA7-F287-5245-8777-F98AEB93C4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BB27E6-4031-9E4C-879F-11F95BCC8625}" type="datetimeFigureOut">
              <a:rPr lang="en-US" smtClean="0"/>
              <a:t>11/2/22</a:t>
            </a:fld>
            <a:endParaRPr lang="en-US"/>
          </a:p>
        </p:txBody>
      </p:sp>
      <p:sp>
        <p:nvSpPr>
          <p:cNvPr id="4" name="Footer Placeholder 3">
            <a:extLst>
              <a:ext uri="{FF2B5EF4-FFF2-40B4-BE49-F238E27FC236}">
                <a16:creationId xmlns:a16="http://schemas.microsoft.com/office/drawing/2014/main" id="{220683DE-F96F-CF4D-9F53-C8B5777DA9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6F9930-6B5A-404C-AA28-539C3D8895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8F7E9A-0F36-3C46-96EE-BC4FE90CF0D9}" type="slidenum">
              <a:rPr lang="en-US" smtClean="0"/>
              <a:t>‹#›</a:t>
            </a:fld>
            <a:endParaRPr lang="en-US"/>
          </a:p>
        </p:txBody>
      </p:sp>
    </p:spTree>
    <p:extLst>
      <p:ext uri="{BB962C8B-B14F-4D97-AF65-F5344CB8AC3E}">
        <p14:creationId xmlns:p14="http://schemas.microsoft.com/office/powerpoint/2010/main" val="571091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E76B6-E8BA-7645-8A24-6AB74F9F2B50}"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E0C61-032B-0442-AFDE-692B07187050}" type="slidenum">
              <a:rPr lang="en-US" smtClean="0"/>
              <a:t>‹#›</a:t>
            </a:fld>
            <a:endParaRPr lang="en-US"/>
          </a:p>
        </p:txBody>
      </p:sp>
    </p:spTree>
    <p:extLst>
      <p:ext uri="{BB962C8B-B14F-4D97-AF65-F5344CB8AC3E}">
        <p14:creationId xmlns:p14="http://schemas.microsoft.com/office/powerpoint/2010/main" val="6704797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E0C61-032B-0442-AFDE-692B07187050}" type="slidenum">
              <a:rPr lang="en-US" smtClean="0"/>
              <a:t>2</a:t>
            </a:fld>
            <a:endParaRPr lang="en-US"/>
          </a:p>
        </p:txBody>
      </p:sp>
    </p:spTree>
    <p:extLst>
      <p:ext uri="{BB962C8B-B14F-4D97-AF65-F5344CB8AC3E}">
        <p14:creationId xmlns:p14="http://schemas.microsoft.com/office/powerpoint/2010/main" val="96162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E0C61-032B-0442-AFDE-692B071870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23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FE0C61-032B-0442-AFDE-692B07187050}" type="slidenum">
              <a:rPr lang="en-US" smtClean="0"/>
              <a:t>10</a:t>
            </a:fld>
            <a:endParaRPr lang="en-US"/>
          </a:p>
        </p:txBody>
      </p:sp>
    </p:spTree>
    <p:extLst>
      <p:ext uri="{BB962C8B-B14F-4D97-AF65-F5344CB8AC3E}">
        <p14:creationId xmlns:p14="http://schemas.microsoft.com/office/powerpoint/2010/main" val="3551385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708264" y="2224223"/>
            <a:ext cx="4403564" cy="977949"/>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8" name="Picture 7" descr="connect graphics@2x copy 9.png">
            <a:extLst>
              <a:ext uri="{FF2B5EF4-FFF2-40B4-BE49-F238E27FC236}">
                <a16:creationId xmlns:a16="http://schemas.microsoft.com/office/drawing/2014/main" id="{1E36F3E7-2B55-D74A-990E-67406C56529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70" r="1252" b="1910"/>
          <a:stretch/>
        </p:blipFill>
        <p:spPr>
          <a:xfrm>
            <a:off x="5237019" y="0"/>
            <a:ext cx="6954981" cy="6858000"/>
          </a:xfrm>
          <a:prstGeom prst="rect">
            <a:avLst/>
          </a:prstGeom>
        </p:spPr>
      </p:pic>
    </p:spTree>
    <p:extLst>
      <p:ext uri="{BB962C8B-B14F-4D97-AF65-F5344CB8AC3E}">
        <p14:creationId xmlns:p14="http://schemas.microsoft.com/office/powerpoint/2010/main" val="364215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B5F13504-136D-3943-9D11-4E2D9E267D03}"/>
              </a:ext>
            </a:extLst>
          </p:cNvPr>
          <p:cNvSpPr>
            <a:spLocks noGrp="1"/>
          </p:cNvSpPr>
          <p:nvPr>
            <p:ph type="body" sz="quarter" idx="18" hasCustomPrompt="1"/>
          </p:nvPr>
        </p:nvSpPr>
        <p:spPr>
          <a:xfrm>
            <a:off x="843237" y="1595966"/>
            <a:ext cx="682370" cy="615757"/>
          </a:xfrm>
          <a:prstGeom prst="rect">
            <a:avLst/>
          </a:prstGeom>
          <a:solidFill>
            <a:schemeClr val="accent3"/>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1.</a:t>
            </a:r>
          </a:p>
        </p:txBody>
      </p:sp>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p:nvPr>
        </p:nvSpPr>
        <p:spPr>
          <a:xfrm>
            <a:off x="1674530" y="1592016"/>
            <a:ext cx="9846507"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3" name="Text Placeholder 15">
            <a:extLst>
              <a:ext uri="{FF2B5EF4-FFF2-40B4-BE49-F238E27FC236}">
                <a16:creationId xmlns:a16="http://schemas.microsoft.com/office/drawing/2014/main" id="{6DD42DFD-B61A-C647-AC3E-B925DFB8B247}"/>
              </a:ext>
            </a:extLst>
          </p:cNvPr>
          <p:cNvSpPr>
            <a:spLocks noGrp="1"/>
          </p:cNvSpPr>
          <p:nvPr>
            <p:ph type="body" sz="quarter" idx="26"/>
          </p:nvPr>
        </p:nvSpPr>
        <p:spPr>
          <a:xfrm>
            <a:off x="1674530" y="2417413"/>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4" name="Text Placeholder 15">
            <a:extLst>
              <a:ext uri="{FF2B5EF4-FFF2-40B4-BE49-F238E27FC236}">
                <a16:creationId xmlns:a16="http://schemas.microsoft.com/office/drawing/2014/main" id="{4A1684D6-1376-5E42-AA28-9E5B8AE37638}"/>
              </a:ext>
            </a:extLst>
          </p:cNvPr>
          <p:cNvSpPr>
            <a:spLocks noGrp="1"/>
          </p:cNvSpPr>
          <p:nvPr>
            <p:ph type="body" sz="quarter" idx="27"/>
          </p:nvPr>
        </p:nvSpPr>
        <p:spPr>
          <a:xfrm>
            <a:off x="1674530" y="3242810"/>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5" name="Text Placeholder 15">
            <a:extLst>
              <a:ext uri="{FF2B5EF4-FFF2-40B4-BE49-F238E27FC236}">
                <a16:creationId xmlns:a16="http://schemas.microsoft.com/office/drawing/2014/main" id="{F3C20B42-9C92-354F-B2F2-5A81F72B2204}"/>
              </a:ext>
            </a:extLst>
          </p:cNvPr>
          <p:cNvSpPr>
            <a:spLocks noGrp="1"/>
          </p:cNvSpPr>
          <p:nvPr>
            <p:ph type="body" sz="quarter" idx="28"/>
          </p:nvPr>
        </p:nvSpPr>
        <p:spPr>
          <a:xfrm>
            <a:off x="1686888" y="4068207"/>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6" name="Text Placeholder 15">
            <a:extLst>
              <a:ext uri="{FF2B5EF4-FFF2-40B4-BE49-F238E27FC236}">
                <a16:creationId xmlns:a16="http://schemas.microsoft.com/office/drawing/2014/main" id="{FA707FF9-CC68-D649-9D5D-B863A810D3E2}"/>
              </a:ext>
            </a:extLst>
          </p:cNvPr>
          <p:cNvSpPr>
            <a:spLocks noGrp="1"/>
          </p:cNvSpPr>
          <p:nvPr>
            <p:ph type="body" sz="quarter" idx="29"/>
          </p:nvPr>
        </p:nvSpPr>
        <p:spPr>
          <a:xfrm>
            <a:off x="1686888" y="4893604"/>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TextBox 25">
            <a:extLst>
              <a:ext uri="{FF2B5EF4-FFF2-40B4-BE49-F238E27FC236}">
                <a16:creationId xmlns:a16="http://schemas.microsoft.com/office/drawing/2014/main" id="{2FCFDC48-B866-304D-BD6D-986CC2392BE6}"/>
              </a:ext>
            </a:extLst>
          </p:cNvPr>
          <p:cNvSpPr txBox="1"/>
          <p:nvPr userDrawn="1"/>
        </p:nvSpPr>
        <p:spPr>
          <a:xfrm>
            <a:off x="920016" y="4678005"/>
            <a:ext cx="556164" cy="523220"/>
          </a:xfrm>
          <a:prstGeom prst="rect">
            <a:avLst/>
          </a:prstGeom>
          <a:noFill/>
        </p:spPr>
        <p:txBody>
          <a:bodyPr wrap="square" rtlCol="0">
            <a:spAutoFit/>
          </a:bodyPr>
          <a:lstStyle/>
          <a:p>
            <a:r>
              <a:rPr lang="en-US" sz="2800">
                <a:solidFill>
                  <a:schemeClr val="bg1"/>
                </a:solidFill>
              </a:rPr>
              <a:t>5.</a:t>
            </a:r>
          </a:p>
        </p:txBody>
      </p:sp>
      <p:pic>
        <p:nvPicPr>
          <p:cNvPr id="36" name="Picture 35">
            <a:extLst>
              <a:ext uri="{FF2B5EF4-FFF2-40B4-BE49-F238E27FC236}">
                <a16:creationId xmlns:a16="http://schemas.microsoft.com/office/drawing/2014/main" id="{18C246C5-ABD9-B349-BDA5-4BD49E33FD1D}"/>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7" name="Rectangle 36">
            <a:extLst>
              <a:ext uri="{FF2B5EF4-FFF2-40B4-BE49-F238E27FC236}">
                <a16:creationId xmlns:a16="http://schemas.microsoft.com/office/drawing/2014/main" id="{0B1AFCB9-E3B0-0949-B5A0-9D932A7FFA1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39" name="Straight Connector 38">
            <a:extLst>
              <a:ext uri="{FF2B5EF4-FFF2-40B4-BE49-F238E27FC236}">
                <a16:creationId xmlns:a16="http://schemas.microsoft.com/office/drawing/2014/main" id="{C2B6A306-F101-674E-98C2-ED50DD8B8A9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12">
            <a:extLst>
              <a:ext uri="{FF2B5EF4-FFF2-40B4-BE49-F238E27FC236}">
                <a16:creationId xmlns:a16="http://schemas.microsoft.com/office/drawing/2014/main" id="{2E4289F9-89DA-2F47-AD17-084FE82226B7}"/>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sp>
        <p:nvSpPr>
          <p:cNvPr id="3" name="TextBox 2">
            <a:extLst>
              <a:ext uri="{FF2B5EF4-FFF2-40B4-BE49-F238E27FC236}">
                <a16:creationId xmlns:a16="http://schemas.microsoft.com/office/drawing/2014/main" id="{400C6B10-884B-604F-AB3E-5C3D3D57B433}"/>
              </a:ext>
            </a:extLst>
          </p:cNvPr>
          <p:cNvSpPr txBox="1"/>
          <p:nvPr userDrawn="1"/>
        </p:nvSpPr>
        <p:spPr>
          <a:xfrm>
            <a:off x="1165860" y="2320290"/>
            <a:ext cx="184731" cy="369332"/>
          </a:xfrm>
          <a:prstGeom prst="rect">
            <a:avLst/>
          </a:prstGeom>
          <a:noFill/>
        </p:spPr>
        <p:txBody>
          <a:bodyPr wrap="none" rtlCol="0">
            <a:spAutoFit/>
          </a:bodyPr>
          <a:lstStyle/>
          <a:p>
            <a:endParaRPr lang="en-US"/>
          </a:p>
        </p:txBody>
      </p:sp>
      <p:sp>
        <p:nvSpPr>
          <p:cNvPr id="25" name="Text Placeholder 4">
            <a:extLst>
              <a:ext uri="{FF2B5EF4-FFF2-40B4-BE49-F238E27FC236}">
                <a16:creationId xmlns:a16="http://schemas.microsoft.com/office/drawing/2014/main" id="{1B119A88-F3E9-034E-9022-930C17C13DA1}"/>
              </a:ext>
            </a:extLst>
          </p:cNvPr>
          <p:cNvSpPr>
            <a:spLocks noGrp="1"/>
          </p:cNvSpPr>
          <p:nvPr>
            <p:ph type="body" sz="quarter" idx="30" hasCustomPrompt="1"/>
          </p:nvPr>
        </p:nvSpPr>
        <p:spPr>
          <a:xfrm>
            <a:off x="844464" y="2420376"/>
            <a:ext cx="682370" cy="615757"/>
          </a:xfrm>
          <a:prstGeom prst="rect">
            <a:avLst/>
          </a:prstGeom>
          <a:solidFill>
            <a:schemeClr val="accent5">
              <a:lumMod val="60000"/>
              <a:lumOff val="40000"/>
            </a:schemeClr>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2.</a:t>
            </a:r>
          </a:p>
        </p:txBody>
      </p:sp>
      <p:sp>
        <p:nvSpPr>
          <p:cNvPr id="27" name="Text Placeholder 4">
            <a:extLst>
              <a:ext uri="{FF2B5EF4-FFF2-40B4-BE49-F238E27FC236}">
                <a16:creationId xmlns:a16="http://schemas.microsoft.com/office/drawing/2014/main" id="{7BBA291F-D55B-024E-AD70-717E2D29AF23}"/>
              </a:ext>
            </a:extLst>
          </p:cNvPr>
          <p:cNvSpPr>
            <a:spLocks noGrp="1"/>
          </p:cNvSpPr>
          <p:nvPr>
            <p:ph type="body" sz="quarter" idx="31" hasCustomPrompt="1"/>
          </p:nvPr>
        </p:nvSpPr>
        <p:spPr>
          <a:xfrm>
            <a:off x="835579" y="3244786"/>
            <a:ext cx="682370" cy="615757"/>
          </a:xfrm>
          <a:prstGeom prst="rect">
            <a:avLst/>
          </a:prstGeom>
          <a:solidFill>
            <a:schemeClr val="accent6"/>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3.</a:t>
            </a:r>
          </a:p>
        </p:txBody>
      </p:sp>
      <p:sp>
        <p:nvSpPr>
          <p:cNvPr id="30" name="Text Placeholder 4">
            <a:extLst>
              <a:ext uri="{FF2B5EF4-FFF2-40B4-BE49-F238E27FC236}">
                <a16:creationId xmlns:a16="http://schemas.microsoft.com/office/drawing/2014/main" id="{C5F4F98C-0CC1-B840-9A5E-AD0E0205610A}"/>
              </a:ext>
            </a:extLst>
          </p:cNvPr>
          <p:cNvSpPr>
            <a:spLocks noGrp="1"/>
          </p:cNvSpPr>
          <p:nvPr>
            <p:ph type="body" sz="quarter" idx="32" hasCustomPrompt="1"/>
          </p:nvPr>
        </p:nvSpPr>
        <p:spPr>
          <a:xfrm>
            <a:off x="838567" y="4069196"/>
            <a:ext cx="682370" cy="615757"/>
          </a:xfrm>
          <a:prstGeom prst="rect">
            <a:avLst/>
          </a:prstGeom>
          <a:solidFill>
            <a:schemeClr val="accent5"/>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4.</a:t>
            </a:r>
          </a:p>
        </p:txBody>
      </p:sp>
      <p:sp>
        <p:nvSpPr>
          <p:cNvPr id="31" name="Text Placeholder 4">
            <a:extLst>
              <a:ext uri="{FF2B5EF4-FFF2-40B4-BE49-F238E27FC236}">
                <a16:creationId xmlns:a16="http://schemas.microsoft.com/office/drawing/2014/main" id="{72A1C7FD-AD2C-CA4C-846E-CCD70D02DE5E}"/>
              </a:ext>
            </a:extLst>
          </p:cNvPr>
          <p:cNvSpPr>
            <a:spLocks noGrp="1"/>
          </p:cNvSpPr>
          <p:nvPr>
            <p:ph type="body" sz="quarter" idx="33" hasCustomPrompt="1"/>
          </p:nvPr>
        </p:nvSpPr>
        <p:spPr>
          <a:xfrm>
            <a:off x="835579" y="4893604"/>
            <a:ext cx="682370" cy="615757"/>
          </a:xfrm>
          <a:prstGeom prst="rect">
            <a:avLst/>
          </a:prstGeom>
          <a:solidFill>
            <a:schemeClr val="accent4"/>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5.</a:t>
            </a:r>
          </a:p>
        </p:txBody>
      </p:sp>
    </p:spTree>
    <p:extLst>
      <p:ext uri="{BB962C8B-B14F-4D97-AF65-F5344CB8AC3E}">
        <p14:creationId xmlns:p14="http://schemas.microsoft.com/office/powerpoint/2010/main" val="176518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ey Finding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hasCustomPrompt="1"/>
          </p:nvPr>
        </p:nvSpPr>
        <p:spPr>
          <a:xfrm>
            <a:off x="778409" y="1621166"/>
            <a:ext cx="10704414" cy="593723"/>
          </a:xfrm>
          <a:prstGeom prst="rect">
            <a:avLst/>
          </a:prstGeom>
          <a:solidFill>
            <a:schemeClr val="accent3"/>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1. Click to edit Master text styles</a:t>
            </a:r>
          </a:p>
        </p:txBody>
      </p:sp>
      <p:sp>
        <p:nvSpPr>
          <p:cNvPr id="43" name="Text Placeholder 15">
            <a:extLst>
              <a:ext uri="{FF2B5EF4-FFF2-40B4-BE49-F238E27FC236}">
                <a16:creationId xmlns:a16="http://schemas.microsoft.com/office/drawing/2014/main" id="{6DD42DFD-B61A-C647-AC3E-B925DFB8B247}"/>
              </a:ext>
            </a:extLst>
          </p:cNvPr>
          <p:cNvSpPr>
            <a:spLocks noGrp="1"/>
          </p:cNvSpPr>
          <p:nvPr>
            <p:ph type="body" sz="quarter" idx="26" hasCustomPrompt="1"/>
          </p:nvPr>
        </p:nvSpPr>
        <p:spPr>
          <a:xfrm>
            <a:off x="791910" y="2494736"/>
            <a:ext cx="10707408" cy="593723"/>
          </a:xfrm>
          <a:prstGeom prst="rect">
            <a:avLst/>
          </a:prstGeom>
          <a:solidFill>
            <a:schemeClr val="accent5">
              <a:lumMod val="60000"/>
              <a:lumOff val="40000"/>
            </a:schemeClr>
          </a:solidFill>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2. Click to edit Master text styles</a:t>
            </a:r>
          </a:p>
        </p:txBody>
      </p:sp>
      <p:sp>
        <p:nvSpPr>
          <p:cNvPr id="44" name="Text Placeholder 15">
            <a:extLst>
              <a:ext uri="{FF2B5EF4-FFF2-40B4-BE49-F238E27FC236}">
                <a16:creationId xmlns:a16="http://schemas.microsoft.com/office/drawing/2014/main" id="{4A1684D6-1376-5E42-AA28-9E5B8AE37638}"/>
              </a:ext>
            </a:extLst>
          </p:cNvPr>
          <p:cNvSpPr>
            <a:spLocks noGrp="1"/>
          </p:cNvSpPr>
          <p:nvPr>
            <p:ph type="body" sz="quarter" idx="27" hasCustomPrompt="1"/>
          </p:nvPr>
        </p:nvSpPr>
        <p:spPr>
          <a:xfrm>
            <a:off x="791910" y="3307983"/>
            <a:ext cx="10707408" cy="593723"/>
          </a:xfrm>
          <a:prstGeom prst="rect">
            <a:avLst/>
          </a:prstGeom>
          <a:solidFill>
            <a:schemeClr val="accent6"/>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3. Click to edit Master text styles</a:t>
            </a:r>
          </a:p>
        </p:txBody>
      </p:sp>
      <p:sp>
        <p:nvSpPr>
          <p:cNvPr id="45" name="Text Placeholder 15">
            <a:extLst>
              <a:ext uri="{FF2B5EF4-FFF2-40B4-BE49-F238E27FC236}">
                <a16:creationId xmlns:a16="http://schemas.microsoft.com/office/drawing/2014/main" id="{F3C20B42-9C92-354F-B2F2-5A81F72B2204}"/>
              </a:ext>
            </a:extLst>
          </p:cNvPr>
          <p:cNvSpPr>
            <a:spLocks noGrp="1"/>
          </p:cNvSpPr>
          <p:nvPr>
            <p:ph type="body" sz="quarter" idx="28" hasCustomPrompt="1"/>
          </p:nvPr>
        </p:nvSpPr>
        <p:spPr>
          <a:xfrm>
            <a:off x="791910" y="4126637"/>
            <a:ext cx="10707408" cy="593723"/>
          </a:xfrm>
          <a:prstGeom prst="rect">
            <a:avLst/>
          </a:prstGeom>
          <a:solidFill>
            <a:schemeClr val="accent1">
              <a:lumMod val="60000"/>
              <a:lumOff val="40000"/>
            </a:schemeClr>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4. Click to edit Master text styles</a:t>
            </a:r>
          </a:p>
        </p:txBody>
      </p:sp>
      <p:sp>
        <p:nvSpPr>
          <p:cNvPr id="46" name="Text Placeholder 15">
            <a:extLst>
              <a:ext uri="{FF2B5EF4-FFF2-40B4-BE49-F238E27FC236}">
                <a16:creationId xmlns:a16="http://schemas.microsoft.com/office/drawing/2014/main" id="{FA707FF9-CC68-D649-9D5D-B863A810D3E2}"/>
              </a:ext>
            </a:extLst>
          </p:cNvPr>
          <p:cNvSpPr>
            <a:spLocks noGrp="1"/>
          </p:cNvSpPr>
          <p:nvPr>
            <p:ph type="body" sz="quarter" idx="29" hasCustomPrompt="1"/>
          </p:nvPr>
        </p:nvSpPr>
        <p:spPr>
          <a:xfrm>
            <a:off x="791910" y="4954206"/>
            <a:ext cx="10707408" cy="593723"/>
          </a:xfrm>
          <a:prstGeom prst="rect">
            <a:avLst/>
          </a:prstGeom>
          <a:solidFill>
            <a:schemeClr val="accent4"/>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5. Click to edit Master text styles</a:t>
            </a:r>
          </a:p>
        </p:txBody>
      </p:sp>
      <p:pic>
        <p:nvPicPr>
          <p:cNvPr id="17" name="Picture 16">
            <a:extLst>
              <a:ext uri="{FF2B5EF4-FFF2-40B4-BE49-F238E27FC236}">
                <a16:creationId xmlns:a16="http://schemas.microsoft.com/office/drawing/2014/main" id="{3F9D9586-2209-0342-89C2-34C157E6402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8" name="Rectangle 17">
            <a:extLst>
              <a:ext uri="{FF2B5EF4-FFF2-40B4-BE49-F238E27FC236}">
                <a16:creationId xmlns:a16="http://schemas.microsoft.com/office/drawing/2014/main" id="{D30B17FC-2D54-9F44-99D8-2A5B579D778F}"/>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9" name="Text Placeholder 12">
            <a:extLst>
              <a:ext uri="{FF2B5EF4-FFF2-40B4-BE49-F238E27FC236}">
                <a16:creationId xmlns:a16="http://schemas.microsoft.com/office/drawing/2014/main" id="{5097D2E4-2D83-DC4C-9033-13663A6D8572}"/>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cxnSp>
        <p:nvCxnSpPr>
          <p:cNvPr id="11" name="Straight Connector 10">
            <a:extLst>
              <a:ext uri="{FF2B5EF4-FFF2-40B4-BE49-F238E27FC236}">
                <a16:creationId xmlns:a16="http://schemas.microsoft.com/office/drawing/2014/main" id="{125C8BEB-8A29-7246-9773-7FB8F1E49DAB}"/>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651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5" name="Text Placeholder 4">
            <a:extLst>
              <a:ext uri="{FF2B5EF4-FFF2-40B4-BE49-F238E27FC236}">
                <a16:creationId xmlns:a16="http://schemas.microsoft.com/office/drawing/2014/main" id="{E64CBF50-1A7B-7143-8948-CDFD63A0F3AF}"/>
              </a:ext>
            </a:extLst>
          </p:cNvPr>
          <p:cNvSpPr>
            <a:spLocks noGrp="1"/>
          </p:cNvSpPr>
          <p:nvPr>
            <p:ph type="body" sz="quarter" idx="17"/>
          </p:nvPr>
        </p:nvSpPr>
        <p:spPr>
          <a:xfrm>
            <a:off x="791701" y="1542697"/>
            <a:ext cx="10782472"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4">
            <a:extLst>
              <a:ext uri="{FF2B5EF4-FFF2-40B4-BE49-F238E27FC236}">
                <a16:creationId xmlns:a16="http://schemas.microsoft.com/office/drawing/2014/main" id="{B5C7305B-A2B7-AA4D-896A-7591B35AAA3F}"/>
              </a:ext>
            </a:extLst>
          </p:cNvPr>
          <p:cNvSpPr>
            <a:spLocks noGrp="1"/>
          </p:cNvSpPr>
          <p:nvPr>
            <p:ph type="body" sz="quarter" idx="18"/>
          </p:nvPr>
        </p:nvSpPr>
        <p:spPr>
          <a:xfrm>
            <a:off x="791701" y="2655076"/>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4">
            <a:extLst>
              <a:ext uri="{FF2B5EF4-FFF2-40B4-BE49-F238E27FC236}">
                <a16:creationId xmlns:a16="http://schemas.microsoft.com/office/drawing/2014/main" id="{9CF0A1E4-BD30-514D-B900-97F328450067}"/>
              </a:ext>
            </a:extLst>
          </p:cNvPr>
          <p:cNvSpPr>
            <a:spLocks noGrp="1"/>
          </p:cNvSpPr>
          <p:nvPr>
            <p:ph type="body" sz="quarter" idx="19"/>
          </p:nvPr>
        </p:nvSpPr>
        <p:spPr>
          <a:xfrm>
            <a:off x="779001" y="3767455"/>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12">
            <a:extLst>
              <a:ext uri="{FF2B5EF4-FFF2-40B4-BE49-F238E27FC236}">
                <a16:creationId xmlns:a16="http://schemas.microsoft.com/office/drawing/2014/main" id="{27E263A3-896D-704F-8F8A-9E6499B6BEDC}"/>
              </a:ext>
            </a:extLst>
          </p:cNvPr>
          <p:cNvSpPr>
            <a:spLocks noGrp="1"/>
          </p:cNvSpPr>
          <p:nvPr>
            <p:ph type="body" sz="quarter" idx="20" hasCustomPrompt="1"/>
          </p:nvPr>
        </p:nvSpPr>
        <p:spPr>
          <a:xfrm>
            <a:off x="793791" y="761543"/>
            <a:ext cx="10782472" cy="538265"/>
          </a:xfrm>
          <a:prstGeom prst="rect">
            <a:avLst/>
          </a:prstGeo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sp>
        <p:nvSpPr>
          <p:cNvPr id="25" name="Text Placeholder 4">
            <a:extLst>
              <a:ext uri="{FF2B5EF4-FFF2-40B4-BE49-F238E27FC236}">
                <a16:creationId xmlns:a16="http://schemas.microsoft.com/office/drawing/2014/main" id="{FE7875DA-6129-0040-ABCF-E4B580E0A56F}"/>
              </a:ext>
            </a:extLst>
          </p:cNvPr>
          <p:cNvSpPr>
            <a:spLocks noGrp="1"/>
          </p:cNvSpPr>
          <p:nvPr>
            <p:ph type="body" sz="quarter" idx="21"/>
          </p:nvPr>
        </p:nvSpPr>
        <p:spPr>
          <a:xfrm>
            <a:off x="782251" y="4879834"/>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2" name="Straight Connector 11">
            <a:extLst>
              <a:ext uri="{FF2B5EF4-FFF2-40B4-BE49-F238E27FC236}">
                <a16:creationId xmlns:a16="http://schemas.microsoft.com/office/drawing/2014/main" id="{734E8F32-1750-7B4B-8644-795BAB8BCE71}"/>
              </a:ext>
            </a:extLst>
          </p:cNvPr>
          <p:cNvCxnSpPr/>
          <p:nvPr userDrawn="1"/>
        </p:nvCxnSpPr>
        <p:spPr>
          <a:xfrm>
            <a:off x="793268"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F0215EDF-8A88-8244-8B42-E20F22B8CCE7}"/>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6" name="Rectangle 15">
            <a:extLst>
              <a:ext uri="{FF2B5EF4-FFF2-40B4-BE49-F238E27FC236}">
                <a16:creationId xmlns:a16="http://schemas.microsoft.com/office/drawing/2014/main" id="{EE689726-1E43-8B4F-B3FB-9C1978648CB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Tree>
    <p:extLst>
      <p:ext uri="{BB962C8B-B14F-4D97-AF65-F5344CB8AC3E}">
        <p14:creationId xmlns:p14="http://schemas.microsoft.com/office/powerpoint/2010/main" val="313310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B02E9-573C-E446-9BB3-03930350ADA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1" name="Rectangle 10">
            <a:extLst>
              <a:ext uri="{FF2B5EF4-FFF2-40B4-BE49-F238E27FC236}">
                <a16:creationId xmlns:a16="http://schemas.microsoft.com/office/drawing/2014/main" id="{F3563CE4-0803-3840-981E-9C94F79B8FB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9" name="Text Placeholder 4">
            <a:extLst>
              <a:ext uri="{FF2B5EF4-FFF2-40B4-BE49-F238E27FC236}">
                <a16:creationId xmlns:a16="http://schemas.microsoft.com/office/drawing/2014/main" id="{477258F1-E97B-8B42-82AA-F9069C8FD028}"/>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20" name="Text Placeholder 12">
            <a:extLst>
              <a:ext uri="{FF2B5EF4-FFF2-40B4-BE49-F238E27FC236}">
                <a16:creationId xmlns:a16="http://schemas.microsoft.com/office/drawing/2014/main" id="{7308CFFF-35F0-0544-898F-92858AFCC5D4}"/>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22" name="Text Placeholder 4">
            <a:extLst>
              <a:ext uri="{FF2B5EF4-FFF2-40B4-BE49-F238E27FC236}">
                <a16:creationId xmlns:a16="http://schemas.microsoft.com/office/drawing/2014/main" id="{D76D481F-ED51-E74A-A1FB-41014E8BB247}"/>
              </a:ext>
            </a:extLst>
          </p:cNvPr>
          <p:cNvSpPr>
            <a:spLocks noGrp="1"/>
          </p:cNvSpPr>
          <p:nvPr>
            <p:ph type="body" sz="quarter" idx="13"/>
          </p:nvPr>
        </p:nvSpPr>
        <p:spPr>
          <a:xfrm>
            <a:off x="804285" y="5978123"/>
            <a:ext cx="9541795" cy="550736"/>
          </a:xfrm>
          <a:prstGeom prst="rect">
            <a:avLst/>
          </a:prstGeom>
        </p:spPr>
        <p:txBody>
          <a:bodyPr lIns="0">
            <a:noAutofit/>
          </a:bodyPr>
          <a:lstStyle>
            <a:lvl1pPr marL="0" indent="0" algn="l">
              <a:buNone/>
              <a:defRPr sz="9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8" name="Straight Connector 7">
            <a:extLst>
              <a:ext uri="{FF2B5EF4-FFF2-40B4-BE49-F238E27FC236}">
                <a16:creationId xmlns:a16="http://schemas.microsoft.com/office/drawing/2014/main" id="{5527825B-A8D9-184A-B846-84F474477168}"/>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59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AE969E1-E0CD-CC4B-A1F1-A8142E1DC765}"/>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4" name="Rectangle 13">
            <a:extLst>
              <a:ext uri="{FF2B5EF4-FFF2-40B4-BE49-F238E27FC236}">
                <a16:creationId xmlns:a16="http://schemas.microsoft.com/office/drawing/2014/main" id="{ED1A3067-B131-414A-927A-CF488C655CE9}"/>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9" name="Straight Connector 8">
            <a:extLst>
              <a:ext uri="{FF2B5EF4-FFF2-40B4-BE49-F238E27FC236}">
                <a16:creationId xmlns:a16="http://schemas.microsoft.com/office/drawing/2014/main" id="{7C756C6C-6F6D-8E4C-B204-873571A8EB50}"/>
              </a:ext>
            </a:extLst>
          </p:cNvPr>
          <p:cNvCxnSpPr>
            <a:cxnSpLocks/>
          </p:cNvCxnSpPr>
          <p:nvPr userDrawn="1"/>
        </p:nvCxnSpPr>
        <p:spPr>
          <a:xfrm flipH="1">
            <a:off x="6733055" y="1102710"/>
            <a:ext cx="7937"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7" name="Picture 16" descr="connect graphics@2x.png">
            <a:extLst>
              <a:ext uri="{FF2B5EF4-FFF2-40B4-BE49-F238E27FC236}">
                <a16:creationId xmlns:a16="http://schemas.microsoft.com/office/drawing/2014/main" id="{EB4D667B-FB3F-A243-B31B-3AA5CC8B8697}"/>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91" t="207" r="11013" b="-207"/>
          <a:stretch/>
        </p:blipFill>
        <p:spPr>
          <a:xfrm flipH="1">
            <a:off x="-1" y="2492895"/>
            <a:ext cx="3723701" cy="5651017"/>
          </a:xfrm>
          <a:prstGeom prst="rect">
            <a:avLst/>
          </a:prstGeom>
        </p:spPr>
      </p:pic>
      <p:pic>
        <p:nvPicPr>
          <p:cNvPr id="18" name="Picture 17" descr="connect graphics@2x.png">
            <a:extLst>
              <a:ext uri="{FF2B5EF4-FFF2-40B4-BE49-F238E27FC236}">
                <a16:creationId xmlns:a16="http://schemas.microsoft.com/office/drawing/2014/main" id="{2D081C20-F107-144A-A91B-D0688F6519FD}"/>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91" t="207" r="11013" b="-207"/>
          <a:stretch/>
        </p:blipFill>
        <p:spPr>
          <a:xfrm rot="5400000">
            <a:off x="8355801" y="2244524"/>
            <a:ext cx="3723701" cy="5651017"/>
          </a:xfrm>
          <a:prstGeom prst="rect">
            <a:avLst/>
          </a:prstGeom>
        </p:spPr>
      </p:pic>
      <p:sp>
        <p:nvSpPr>
          <p:cNvPr id="11" name="Text Placeholder 12">
            <a:extLst>
              <a:ext uri="{FF2B5EF4-FFF2-40B4-BE49-F238E27FC236}">
                <a16:creationId xmlns:a16="http://schemas.microsoft.com/office/drawing/2014/main" id="{A761C2B8-7CD8-2349-B9DC-98D1BCFE69C3}"/>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lgn="ctr">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6" name="Straight Connector 15">
            <a:extLst>
              <a:ext uri="{FF2B5EF4-FFF2-40B4-BE49-F238E27FC236}">
                <a16:creationId xmlns:a16="http://schemas.microsoft.com/office/drawing/2014/main" id="{3B443B41-D354-384B-AF60-49B743096084}"/>
              </a:ext>
            </a:extLst>
          </p:cNvPr>
          <p:cNvCxnSpPr/>
          <p:nvPr userDrawn="1"/>
        </p:nvCxnSpPr>
        <p:spPr>
          <a:xfrm>
            <a:off x="550201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21" name="Text Placeholder 4">
            <a:extLst>
              <a:ext uri="{FF2B5EF4-FFF2-40B4-BE49-F238E27FC236}">
                <a16:creationId xmlns:a16="http://schemas.microsoft.com/office/drawing/2014/main" id="{3FE34EEB-82C4-8C44-8D8A-BB80377A3EAB}"/>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ctr">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lgn="ctr">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02594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ull Image without Header &amp;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48964-CBDF-49F3-BCB8-E055D360FBB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29CBC331-4DD0-48E4-B7D8-6882652576A9}"/>
              </a:ext>
            </a:extLst>
          </p:cNvPr>
          <p:cNvSpPr>
            <a:spLocks noGrp="1"/>
          </p:cNvSpPr>
          <p:nvPr>
            <p:ph type="pic" sz="quarter" idx="11"/>
          </p:nvPr>
        </p:nvSpPr>
        <p:spPr>
          <a:xfrm>
            <a:off x="0" y="11915"/>
            <a:ext cx="12192000" cy="6858000"/>
          </a:xfrm>
          <a:prstGeom prst="rect">
            <a:avLst/>
          </a:prstGeom>
        </p:spPr>
        <p:txBody>
          <a:bodyPr anchor="ctr"/>
          <a:lstStyle>
            <a:lvl1pPr algn="ctr">
              <a:defRPr/>
            </a:lvl1pPr>
          </a:lstStyle>
          <a:p>
            <a:r>
              <a:rPr lang="en-GB"/>
              <a:t>Click icon to add picture</a:t>
            </a:r>
            <a:endParaRPr lang="en-US"/>
          </a:p>
        </p:txBody>
      </p:sp>
      <p:sp>
        <p:nvSpPr>
          <p:cNvPr id="13" name="Slide Number Placeholder 2">
            <a:extLst>
              <a:ext uri="{FF2B5EF4-FFF2-40B4-BE49-F238E27FC236}">
                <a16:creationId xmlns:a16="http://schemas.microsoft.com/office/drawing/2014/main" id="{07B6FC21-8C67-D24E-BF17-333BC8D3A5E1}"/>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
        <p:nvSpPr>
          <p:cNvPr id="16" name="Rectangle 15">
            <a:extLst>
              <a:ext uri="{FF2B5EF4-FFF2-40B4-BE49-F238E27FC236}">
                <a16:creationId xmlns:a16="http://schemas.microsoft.com/office/drawing/2014/main" id="{89EF65A4-6F2C-8846-9F78-B761D0EA2CE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pic>
        <p:nvPicPr>
          <p:cNvPr id="15" name="Picture 14">
            <a:extLst>
              <a:ext uri="{FF2B5EF4-FFF2-40B4-BE49-F238E27FC236}">
                <a16:creationId xmlns:a16="http://schemas.microsoft.com/office/drawing/2014/main" id="{07DC54C5-49C7-6747-B217-A7272F6D0CC9}"/>
              </a:ext>
            </a:extLst>
          </p:cNvPr>
          <p:cNvPicPr>
            <a:picLocks noChangeAspect="1"/>
          </p:cNvPicPr>
          <p:nvPr userDrawn="1"/>
        </p:nvPicPr>
        <p:blipFill>
          <a:blip r:embed="rId2"/>
          <a:srcRect/>
          <a:stretch/>
        </p:blipFill>
        <p:spPr>
          <a:xfrm>
            <a:off x="10675962" y="6287585"/>
            <a:ext cx="1133415" cy="251710"/>
          </a:xfrm>
          <a:prstGeom prst="rect">
            <a:avLst/>
          </a:prstGeom>
        </p:spPr>
      </p:pic>
    </p:spTree>
    <p:extLst>
      <p:ext uri="{BB962C8B-B14F-4D97-AF65-F5344CB8AC3E}">
        <p14:creationId xmlns:p14="http://schemas.microsoft.com/office/powerpoint/2010/main" val="4258498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B02E9-573C-E446-9BB3-03930350ADA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1" name="Rectangle 10">
            <a:extLst>
              <a:ext uri="{FF2B5EF4-FFF2-40B4-BE49-F238E27FC236}">
                <a16:creationId xmlns:a16="http://schemas.microsoft.com/office/drawing/2014/main" id="{F3563CE4-0803-3840-981E-9C94F79B8FB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1" name="Text Placeholder 4">
            <a:extLst>
              <a:ext uri="{FF2B5EF4-FFF2-40B4-BE49-F238E27FC236}">
                <a16:creationId xmlns:a16="http://schemas.microsoft.com/office/drawing/2014/main" id="{B425E85F-23EA-5847-A5AC-3580EF566B11}"/>
              </a:ext>
            </a:extLst>
          </p:cNvPr>
          <p:cNvSpPr>
            <a:spLocks noGrp="1"/>
          </p:cNvSpPr>
          <p:nvPr>
            <p:ph type="body" sz="quarter" idx="13"/>
          </p:nvPr>
        </p:nvSpPr>
        <p:spPr>
          <a:xfrm>
            <a:off x="804285" y="5977542"/>
            <a:ext cx="9529438" cy="550736"/>
          </a:xfrm>
          <a:prstGeom prst="rect">
            <a:avLst/>
          </a:prstGeom>
        </p:spPr>
        <p:txBody>
          <a:bodyPr lIns="0">
            <a:noAutofit/>
          </a:bodyPr>
          <a:lstStyle>
            <a:lvl1pPr marL="0" indent="0" algn="l">
              <a:buNone/>
              <a:defRPr sz="9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3" name="Text Placeholder 12">
            <a:extLst>
              <a:ext uri="{FF2B5EF4-FFF2-40B4-BE49-F238E27FC236}">
                <a16:creationId xmlns:a16="http://schemas.microsoft.com/office/drawing/2014/main" id="{165E8A0B-6C11-8A43-9682-2FC0A517120C}"/>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4" name="Text Placeholder 4">
            <a:extLst>
              <a:ext uri="{FF2B5EF4-FFF2-40B4-BE49-F238E27FC236}">
                <a16:creationId xmlns:a16="http://schemas.microsoft.com/office/drawing/2014/main" id="{36CAAA4B-F6BA-0A42-B5DA-BC0DA7D687F9}"/>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6316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4"/>
            <a:ext cx="12191580" cy="1277738"/>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A71B78E-F5C4-BA45-B3A3-AD6B3EC1B109}"/>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7" name="Straight Connector 6">
            <a:extLst>
              <a:ext uri="{FF2B5EF4-FFF2-40B4-BE49-F238E27FC236}">
                <a16:creationId xmlns:a16="http://schemas.microsoft.com/office/drawing/2014/main" id="{034EE263-1C2F-694F-A268-B0AA823D599D}"/>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8" name="Text Placeholder 12">
            <a:extLst>
              <a:ext uri="{FF2B5EF4-FFF2-40B4-BE49-F238E27FC236}">
                <a16:creationId xmlns:a16="http://schemas.microsoft.com/office/drawing/2014/main" id="{E411536A-C599-0245-B1B6-567CBB232930}"/>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9" name="Text Placeholder 4">
            <a:extLst>
              <a:ext uri="{FF2B5EF4-FFF2-40B4-BE49-F238E27FC236}">
                <a16:creationId xmlns:a16="http://schemas.microsoft.com/office/drawing/2014/main" id="{AC933B6D-C66D-ED40-9B68-E381AA6F4DCB}"/>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876043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4"/>
            <a:ext cx="12191580" cy="12777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E61D9AF-9390-174B-9C23-BC7B3E5CAEA9}"/>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ED31E41F-4910-3547-8C85-7F46675121F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3017CB34-15FC-5348-BFD1-CC4FA1217F24}"/>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BF0A4812-308B-B843-8A7D-010FC33B567A}"/>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061956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3"/>
            <a:ext cx="12191580" cy="12777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3DE8A04-7113-194D-93EF-D1C2457E0275}"/>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A9678540-BE90-944A-AEFA-591EE5409C5F}"/>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5C8CB89F-49A4-F046-B264-1A3E66CAC834}"/>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20B8A68E-2F4E-8D43-BA6F-E017297FFC3F}"/>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54559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708264" y="2224223"/>
            <a:ext cx="4403564" cy="977949"/>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spTree>
    <p:extLst>
      <p:ext uri="{BB962C8B-B14F-4D97-AF65-F5344CB8AC3E}">
        <p14:creationId xmlns:p14="http://schemas.microsoft.com/office/powerpoint/2010/main" val="180512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3"/>
            <a:ext cx="12191580" cy="1277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Picture 13">
            <a:extLst>
              <a:ext uri="{FF2B5EF4-FFF2-40B4-BE49-F238E27FC236}">
                <a16:creationId xmlns:a16="http://schemas.microsoft.com/office/drawing/2014/main" id="{F8C1D96A-62AF-6946-A75A-8E3253E1EC4E}"/>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330ED21D-6816-D04F-9FF6-2A00607985D4}"/>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7CBD7D84-A183-AA45-B462-6478FFCDC5D9}"/>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83175A9E-D9DF-2B40-B7F6-3CA56D717ADD}"/>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365103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685A5532-E6B5-384A-B4FB-CCC595F875F2}"/>
              </a:ext>
            </a:extLst>
          </p:cNvPr>
          <p:cNvSpPr>
            <a:spLocks noGrp="1"/>
          </p:cNvSpPr>
          <p:nvPr>
            <p:ph type="body" sz="quarter" idx="10" hasCustomPrompt="1"/>
          </p:nvPr>
        </p:nvSpPr>
        <p:spPr>
          <a:xfrm>
            <a:off x="1200840" y="1522488"/>
            <a:ext cx="9838868" cy="2804183"/>
          </a:xfrm>
          <a:prstGeom prst="rect">
            <a:avLst/>
          </a:prstGeom>
        </p:spPr>
        <p:txBody>
          <a:bodyPr lIns="0">
            <a:normAutofit/>
          </a:bodyPr>
          <a:lstStyle>
            <a:lvl1pPr marL="0" indent="0" algn="ctr">
              <a:buNone/>
              <a:defRPr sz="3200" b="1">
                <a:solidFill>
                  <a:srgbClr val="4A4A4A"/>
                </a:solidFill>
                <a:latin typeface="Arial" panose="020B0604020202020204" pitchFamily="34" charset="0"/>
                <a:cs typeface="Arial" panose="020B0604020202020204" pitchFamily="34" charset="0"/>
              </a:defRPr>
            </a:lvl1pPr>
          </a:lstStyle>
          <a:p>
            <a:pPr lvl="0"/>
            <a:r>
              <a:rPr lang="en-GB"/>
              <a:t>Statement page </a:t>
            </a:r>
          </a:p>
          <a:p>
            <a:pPr lvl="0"/>
            <a:endParaRPr lang="en-GB"/>
          </a:p>
          <a:p>
            <a:pPr lvl="0"/>
            <a:endParaRPr lang="en-GB"/>
          </a:p>
          <a:p>
            <a:pPr lvl="0"/>
            <a:endParaRPr lang="en-GB"/>
          </a:p>
          <a:p>
            <a:pPr lvl="0"/>
            <a:endParaRPr lang="en-US"/>
          </a:p>
        </p:txBody>
      </p:sp>
      <p:pic>
        <p:nvPicPr>
          <p:cNvPr id="6" name="Picture 5">
            <a:extLst>
              <a:ext uri="{FF2B5EF4-FFF2-40B4-BE49-F238E27FC236}">
                <a16:creationId xmlns:a16="http://schemas.microsoft.com/office/drawing/2014/main" id="{62050CC1-53BE-624A-A77D-443CEBB41B0F}"/>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7" name="Rectangle 6">
            <a:extLst>
              <a:ext uri="{FF2B5EF4-FFF2-40B4-BE49-F238E27FC236}">
                <a16:creationId xmlns:a16="http://schemas.microsoft.com/office/drawing/2014/main" id="{ED975CC3-18B3-E243-AB85-A3ACB281301A}"/>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8" name="Straight Connector 7">
            <a:extLst>
              <a:ext uri="{FF2B5EF4-FFF2-40B4-BE49-F238E27FC236}">
                <a16:creationId xmlns:a16="http://schemas.microsoft.com/office/drawing/2014/main" id="{6309F5D8-04E0-2740-8FD2-0451D087F3C1}"/>
              </a:ext>
            </a:extLst>
          </p:cNvPr>
          <p:cNvCxnSpPr/>
          <p:nvPr userDrawn="1"/>
        </p:nvCxnSpPr>
        <p:spPr>
          <a:xfrm>
            <a:off x="550201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47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0F3684D1-5871-A848-85E5-D6E4BF8C03ED}"/>
              </a:ext>
            </a:extLst>
          </p:cNvPr>
          <p:cNvSpPr>
            <a:spLocks noGrp="1"/>
          </p:cNvSpPr>
          <p:nvPr>
            <p:ph type="pic" sz="quarter" idx="12"/>
          </p:nvPr>
        </p:nvSpPr>
        <p:spPr>
          <a:xfrm>
            <a:off x="7256462" y="0"/>
            <a:ext cx="4935538" cy="6858000"/>
          </a:xfrm>
          <a:prstGeom prst="rect">
            <a:avLst/>
          </a:prstGeom>
        </p:spPr>
        <p:txBody>
          <a:bodyPr/>
          <a:lstStyle/>
          <a:p>
            <a:r>
              <a:rPr lang="en-GB"/>
              <a:t>Click icon to add picture</a:t>
            </a:r>
            <a:endParaRPr lang="en-US"/>
          </a:p>
        </p:txBody>
      </p:sp>
      <p:sp>
        <p:nvSpPr>
          <p:cNvPr id="9" name="Text Placeholder 12">
            <a:extLst>
              <a:ext uri="{FF2B5EF4-FFF2-40B4-BE49-F238E27FC236}">
                <a16:creationId xmlns:a16="http://schemas.microsoft.com/office/drawing/2014/main" id="{D249A293-0D2F-6A42-A416-46E546C5EB14}"/>
              </a:ext>
            </a:extLst>
          </p:cNvPr>
          <p:cNvSpPr>
            <a:spLocks noGrp="1"/>
          </p:cNvSpPr>
          <p:nvPr>
            <p:ph type="body" sz="quarter" idx="13" hasCustomPrompt="1"/>
          </p:nvPr>
        </p:nvSpPr>
        <p:spPr>
          <a:xfrm>
            <a:off x="804285" y="481184"/>
            <a:ext cx="6065145"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0" name="Straight Connector 9">
            <a:extLst>
              <a:ext uri="{FF2B5EF4-FFF2-40B4-BE49-F238E27FC236}">
                <a16:creationId xmlns:a16="http://schemas.microsoft.com/office/drawing/2014/main" id="{2727EBB8-6E18-E24C-B484-665CFFFF7DF6}"/>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1" name="Text Placeholder 4">
            <a:extLst>
              <a:ext uri="{FF2B5EF4-FFF2-40B4-BE49-F238E27FC236}">
                <a16:creationId xmlns:a16="http://schemas.microsoft.com/office/drawing/2014/main" id="{5BE48A71-0A33-1B4C-8BA3-84794B901FCA}"/>
              </a:ext>
            </a:extLst>
          </p:cNvPr>
          <p:cNvSpPr>
            <a:spLocks noGrp="1"/>
          </p:cNvSpPr>
          <p:nvPr>
            <p:ph type="body" sz="quarter" idx="11"/>
          </p:nvPr>
        </p:nvSpPr>
        <p:spPr>
          <a:xfrm>
            <a:off x="804285" y="1656983"/>
            <a:ext cx="6065145" cy="4355197"/>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640337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64C6EC7-6012-B747-9121-263E81DC2C4A}"/>
              </a:ext>
            </a:extLst>
          </p:cNvPr>
          <p:cNvSpPr>
            <a:spLocks noGrp="1"/>
          </p:cNvSpPr>
          <p:nvPr>
            <p:ph type="pic" sz="quarter" idx="12"/>
          </p:nvPr>
        </p:nvSpPr>
        <p:spPr>
          <a:xfrm>
            <a:off x="0" y="0"/>
            <a:ext cx="4935538" cy="6858000"/>
          </a:xfrm>
          <a:prstGeom prst="rect">
            <a:avLst/>
          </a:prstGeom>
        </p:spPr>
        <p:txBody>
          <a:bodyPr/>
          <a:lstStyle/>
          <a:p>
            <a:r>
              <a:rPr lang="en-GB"/>
              <a:t>Click icon to add picture</a:t>
            </a:r>
            <a:endParaRPr lang="en-US"/>
          </a:p>
        </p:txBody>
      </p:sp>
      <p:pic>
        <p:nvPicPr>
          <p:cNvPr id="8" name="Picture 7" descr="connect graphics@2x.png">
            <a:extLst>
              <a:ext uri="{FF2B5EF4-FFF2-40B4-BE49-F238E27FC236}">
                <a16:creationId xmlns:a16="http://schemas.microsoft.com/office/drawing/2014/main" id="{0CEDD445-A56E-CB4B-848B-60E5646B9994}"/>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91" t="207" r="11013" b="-207"/>
          <a:stretch/>
        </p:blipFill>
        <p:spPr>
          <a:xfrm>
            <a:off x="9683728" y="-616199"/>
            <a:ext cx="2544213" cy="3861048"/>
          </a:xfrm>
          <a:prstGeom prst="rect">
            <a:avLst/>
          </a:prstGeom>
        </p:spPr>
      </p:pic>
      <p:pic>
        <p:nvPicPr>
          <p:cNvPr id="10" name="Picture 9">
            <a:extLst>
              <a:ext uri="{FF2B5EF4-FFF2-40B4-BE49-F238E27FC236}">
                <a16:creationId xmlns:a16="http://schemas.microsoft.com/office/drawing/2014/main" id="{D6A265A4-D8EA-B94A-B73D-5CA6B8992662}"/>
              </a:ext>
            </a:extLst>
          </p:cNvPr>
          <p:cNvPicPr>
            <a:picLocks noChangeAspect="1"/>
          </p:cNvPicPr>
          <p:nvPr userDrawn="1"/>
        </p:nvPicPr>
        <p:blipFill>
          <a:blip r:embed="rId3"/>
          <a:srcRect/>
          <a:stretch/>
        </p:blipFill>
        <p:spPr>
          <a:xfrm>
            <a:off x="10675962" y="6287585"/>
            <a:ext cx="1133415" cy="251710"/>
          </a:xfrm>
          <a:prstGeom prst="rect">
            <a:avLst/>
          </a:prstGeom>
        </p:spPr>
      </p:pic>
      <p:sp>
        <p:nvSpPr>
          <p:cNvPr id="9" name="Text Placeholder 12">
            <a:extLst>
              <a:ext uri="{FF2B5EF4-FFF2-40B4-BE49-F238E27FC236}">
                <a16:creationId xmlns:a16="http://schemas.microsoft.com/office/drawing/2014/main" id="{11578E10-CA90-8947-8D4B-FEA6597BE892}"/>
              </a:ext>
            </a:extLst>
          </p:cNvPr>
          <p:cNvSpPr>
            <a:spLocks noGrp="1"/>
          </p:cNvSpPr>
          <p:nvPr>
            <p:ph type="body" sz="quarter" idx="13" hasCustomPrompt="1"/>
          </p:nvPr>
        </p:nvSpPr>
        <p:spPr>
          <a:xfrm>
            <a:off x="5582025" y="481184"/>
            <a:ext cx="6065145"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1" name="Straight Connector 10">
            <a:extLst>
              <a:ext uri="{FF2B5EF4-FFF2-40B4-BE49-F238E27FC236}">
                <a16:creationId xmlns:a16="http://schemas.microsoft.com/office/drawing/2014/main" id="{B37116C7-4177-8D4B-8775-B3B9963E4C83}"/>
              </a:ext>
            </a:extLst>
          </p:cNvPr>
          <p:cNvCxnSpPr/>
          <p:nvPr userDrawn="1"/>
        </p:nvCxnSpPr>
        <p:spPr>
          <a:xfrm>
            <a:off x="558202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2" name="Text Placeholder 4">
            <a:extLst>
              <a:ext uri="{FF2B5EF4-FFF2-40B4-BE49-F238E27FC236}">
                <a16:creationId xmlns:a16="http://schemas.microsoft.com/office/drawing/2014/main" id="{1A48EA2B-31C8-E34E-A247-8537431D00E6}"/>
              </a:ext>
            </a:extLst>
          </p:cNvPr>
          <p:cNvSpPr>
            <a:spLocks noGrp="1"/>
          </p:cNvSpPr>
          <p:nvPr>
            <p:ph type="body" sz="quarter" idx="11"/>
          </p:nvPr>
        </p:nvSpPr>
        <p:spPr>
          <a:xfrm>
            <a:off x="5573286" y="1656983"/>
            <a:ext cx="6073884" cy="4355197"/>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68775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D3C9E8A2-39D2-3F43-9863-3722E671D0C8}"/>
              </a:ext>
            </a:extLst>
          </p:cNvPr>
          <p:cNvSpPr>
            <a:spLocks noGrp="1"/>
          </p:cNvSpPr>
          <p:nvPr>
            <p:ph type="body" sz="quarter" idx="12"/>
          </p:nvPr>
        </p:nvSpPr>
        <p:spPr>
          <a:xfrm>
            <a:off x="7683136" y="1669662"/>
            <a:ext cx="3836476" cy="1083770"/>
          </a:xfrm>
          <a:prstGeom prst="rect">
            <a:avLst/>
          </a:prstGeom>
          <a:solidFill>
            <a:schemeClr val="accent3"/>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4">
            <a:extLst>
              <a:ext uri="{FF2B5EF4-FFF2-40B4-BE49-F238E27FC236}">
                <a16:creationId xmlns:a16="http://schemas.microsoft.com/office/drawing/2014/main" id="{FDA9CC42-1F3C-C049-872B-EFDB962549AA}"/>
              </a:ext>
            </a:extLst>
          </p:cNvPr>
          <p:cNvSpPr>
            <a:spLocks noGrp="1"/>
          </p:cNvSpPr>
          <p:nvPr>
            <p:ph type="body" sz="quarter" idx="13"/>
          </p:nvPr>
        </p:nvSpPr>
        <p:spPr>
          <a:xfrm>
            <a:off x="7691109" y="3098942"/>
            <a:ext cx="3820530" cy="1083770"/>
          </a:xfrm>
          <a:prstGeom prst="rect">
            <a:avLst/>
          </a:prstGeom>
          <a:solidFill>
            <a:schemeClr val="accent5"/>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5" name="Text Placeholder 4">
            <a:extLst>
              <a:ext uri="{FF2B5EF4-FFF2-40B4-BE49-F238E27FC236}">
                <a16:creationId xmlns:a16="http://schemas.microsoft.com/office/drawing/2014/main" id="{AD97F220-F25A-0941-A9E2-0B14CBF0F65D}"/>
              </a:ext>
            </a:extLst>
          </p:cNvPr>
          <p:cNvSpPr>
            <a:spLocks noGrp="1"/>
          </p:cNvSpPr>
          <p:nvPr>
            <p:ph type="body" sz="quarter" idx="14"/>
          </p:nvPr>
        </p:nvSpPr>
        <p:spPr>
          <a:xfrm>
            <a:off x="7699082" y="4483733"/>
            <a:ext cx="3820530" cy="1083770"/>
          </a:xfrm>
          <a:prstGeom prst="rect">
            <a:avLst/>
          </a:prstGeom>
          <a:solidFill>
            <a:schemeClr val="accent6"/>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32" name="Picture 31">
            <a:extLst>
              <a:ext uri="{FF2B5EF4-FFF2-40B4-BE49-F238E27FC236}">
                <a16:creationId xmlns:a16="http://schemas.microsoft.com/office/drawing/2014/main" id="{AABD5FD8-6E6F-0040-9D4F-2037B117C3CB}"/>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3" name="Rectangle 32">
            <a:extLst>
              <a:ext uri="{FF2B5EF4-FFF2-40B4-BE49-F238E27FC236}">
                <a16:creationId xmlns:a16="http://schemas.microsoft.com/office/drawing/2014/main" id="{98D3D10E-408C-6E4B-B630-FB115BB8C5DD}"/>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2" name="Text Placeholder 4">
            <a:extLst>
              <a:ext uri="{FF2B5EF4-FFF2-40B4-BE49-F238E27FC236}">
                <a16:creationId xmlns:a16="http://schemas.microsoft.com/office/drawing/2014/main" id="{1DD3512C-D825-7C4B-8360-C59C1CB6DA4F}"/>
              </a:ext>
            </a:extLst>
          </p:cNvPr>
          <p:cNvSpPr>
            <a:spLocks noGrp="1"/>
          </p:cNvSpPr>
          <p:nvPr>
            <p:ph type="body" sz="quarter" idx="11"/>
          </p:nvPr>
        </p:nvSpPr>
        <p:spPr>
          <a:xfrm>
            <a:off x="804285" y="1656983"/>
            <a:ext cx="6625215"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3" name="Text Placeholder 12">
            <a:extLst>
              <a:ext uri="{FF2B5EF4-FFF2-40B4-BE49-F238E27FC236}">
                <a16:creationId xmlns:a16="http://schemas.microsoft.com/office/drawing/2014/main" id="{51A0EDCD-B0CF-0C4E-970E-A311C82B5E21}"/>
              </a:ext>
            </a:extLst>
          </p:cNvPr>
          <p:cNvSpPr>
            <a:spLocks noGrp="1"/>
          </p:cNvSpPr>
          <p:nvPr>
            <p:ph type="body" sz="quarter" idx="15"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4" name="Straight Connector 13">
            <a:extLst>
              <a:ext uri="{FF2B5EF4-FFF2-40B4-BE49-F238E27FC236}">
                <a16:creationId xmlns:a16="http://schemas.microsoft.com/office/drawing/2014/main" id="{0D0D6608-4A16-A04B-B9DF-86508DD3A63A}"/>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16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10227FB-4E90-E647-BE9F-162B3129E73F}"/>
              </a:ext>
            </a:extLst>
          </p:cNvPr>
          <p:cNvSpPr>
            <a:spLocks noGrp="1"/>
          </p:cNvSpPr>
          <p:nvPr>
            <p:ph type="pic" sz="quarter" idx="23"/>
          </p:nvPr>
        </p:nvSpPr>
        <p:spPr>
          <a:xfrm>
            <a:off x="4064000" y="0"/>
            <a:ext cx="4064000" cy="3422904"/>
          </a:xfrm>
          <a:prstGeom prst="rect">
            <a:avLst/>
          </a:prstGeom>
        </p:spPr>
        <p:txBody>
          <a:bodyPr/>
          <a:lstStyle/>
          <a:p>
            <a:r>
              <a:rPr lang="en-GB"/>
              <a:t>Click icon to add picture</a:t>
            </a:r>
            <a:endParaRPr lang="en-US"/>
          </a:p>
        </p:txBody>
      </p:sp>
      <p:sp>
        <p:nvSpPr>
          <p:cNvPr id="3" name="Rectangle 2">
            <a:extLst>
              <a:ext uri="{FF2B5EF4-FFF2-40B4-BE49-F238E27FC236}">
                <a16:creationId xmlns:a16="http://schemas.microsoft.com/office/drawing/2014/main" id="{630E8E3E-A412-624C-B6E8-4CE671C9415F}"/>
              </a:ext>
            </a:extLst>
          </p:cNvPr>
          <p:cNvSpPr/>
          <p:nvPr userDrawn="1"/>
        </p:nvSpPr>
        <p:spPr>
          <a:xfrm>
            <a:off x="0" y="0"/>
            <a:ext cx="4064000" cy="3429000"/>
          </a:xfrm>
          <a:prstGeom prst="rect">
            <a:avLst/>
          </a:prstGeom>
          <a:solidFill>
            <a:srgbClr val="F9C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46D9A95-235C-4847-BC5F-D4D75D6EE518}"/>
              </a:ext>
            </a:extLst>
          </p:cNvPr>
          <p:cNvSpPr/>
          <p:nvPr userDrawn="1"/>
        </p:nvSpPr>
        <p:spPr>
          <a:xfrm>
            <a:off x="4064000" y="3429000"/>
            <a:ext cx="4064000" cy="3429000"/>
          </a:xfrm>
          <a:prstGeom prst="rect">
            <a:avLst/>
          </a:prstGeom>
          <a:solidFill>
            <a:srgbClr val="99C7EC"/>
          </a:solidFill>
          <a:ln>
            <a:solidFill>
              <a:srgbClr val="99C7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2DBBF5-DBE7-2B44-80DB-EE3E67B822E7}"/>
              </a:ext>
            </a:extLst>
          </p:cNvPr>
          <p:cNvSpPr/>
          <p:nvPr userDrawn="1"/>
        </p:nvSpPr>
        <p:spPr>
          <a:xfrm>
            <a:off x="8128000" y="0"/>
            <a:ext cx="4064000" cy="342900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2">
            <a:extLst>
              <a:ext uri="{FF2B5EF4-FFF2-40B4-BE49-F238E27FC236}">
                <a16:creationId xmlns:a16="http://schemas.microsoft.com/office/drawing/2014/main" id="{8ED5E6EE-6343-9541-91D5-23C555DBA47C}"/>
              </a:ext>
            </a:extLst>
          </p:cNvPr>
          <p:cNvSpPr>
            <a:spLocks noGrp="1"/>
          </p:cNvSpPr>
          <p:nvPr>
            <p:ph type="body" sz="quarter" idx="17" hasCustomPrompt="1"/>
          </p:nvPr>
        </p:nvSpPr>
        <p:spPr>
          <a:xfrm>
            <a:off x="751546" y="782408"/>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01</a:t>
            </a:r>
            <a:endParaRPr lang="en-US"/>
          </a:p>
        </p:txBody>
      </p:sp>
      <p:sp>
        <p:nvSpPr>
          <p:cNvPr id="19" name="Text Placeholder 22">
            <a:extLst>
              <a:ext uri="{FF2B5EF4-FFF2-40B4-BE49-F238E27FC236}">
                <a16:creationId xmlns:a16="http://schemas.microsoft.com/office/drawing/2014/main" id="{FEFC8E48-CE25-A04A-AB28-8560B5BC9C3B}"/>
              </a:ext>
            </a:extLst>
          </p:cNvPr>
          <p:cNvSpPr>
            <a:spLocks noGrp="1"/>
          </p:cNvSpPr>
          <p:nvPr>
            <p:ph type="body" sz="quarter" idx="18" hasCustomPrompt="1"/>
          </p:nvPr>
        </p:nvSpPr>
        <p:spPr>
          <a:xfrm>
            <a:off x="4745908" y="4311591"/>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02</a:t>
            </a:r>
            <a:endParaRPr lang="en-US"/>
          </a:p>
        </p:txBody>
      </p:sp>
      <p:sp>
        <p:nvSpPr>
          <p:cNvPr id="20" name="Text Placeholder 22">
            <a:extLst>
              <a:ext uri="{FF2B5EF4-FFF2-40B4-BE49-F238E27FC236}">
                <a16:creationId xmlns:a16="http://schemas.microsoft.com/office/drawing/2014/main" id="{D77CDBE5-00FF-4945-8AEB-8DD0E43FF422}"/>
              </a:ext>
            </a:extLst>
          </p:cNvPr>
          <p:cNvSpPr>
            <a:spLocks noGrp="1"/>
          </p:cNvSpPr>
          <p:nvPr>
            <p:ph type="body" sz="quarter" idx="19" hasCustomPrompt="1"/>
          </p:nvPr>
        </p:nvSpPr>
        <p:spPr>
          <a:xfrm>
            <a:off x="8759678" y="913733"/>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03</a:t>
            </a:r>
            <a:endParaRPr lang="en-US"/>
          </a:p>
        </p:txBody>
      </p:sp>
      <p:sp>
        <p:nvSpPr>
          <p:cNvPr id="21" name="Text Placeholder 22">
            <a:extLst>
              <a:ext uri="{FF2B5EF4-FFF2-40B4-BE49-F238E27FC236}">
                <a16:creationId xmlns:a16="http://schemas.microsoft.com/office/drawing/2014/main" id="{540E0B7F-30EA-C342-9E0C-8F43841AECB6}"/>
              </a:ext>
            </a:extLst>
          </p:cNvPr>
          <p:cNvSpPr>
            <a:spLocks noGrp="1"/>
          </p:cNvSpPr>
          <p:nvPr>
            <p:ph type="body" sz="quarter" idx="20" hasCustomPrompt="1"/>
          </p:nvPr>
        </p:nvSpPr>
        <p:spPr>
          <a:xfrm>
            <a:off x="751546" y="1645044"/>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2" name="Text Placeholder 22">
            <a:extLst>
              <a:ext uri="{FF2B5EF4-FFF2-40B4-BE49-F238E27FC236}">
                <a16:creationId xmlns:a16="http://schemas.microsoft.com/office/drawing/2014/main" id="{06C45FF9-DE69-B94B-8DD3-6768E4A5C1E9}"/>
              </a:ext>
            </a:extLst>
          </p:cNvPr>
          <p:cNvSpPr>
            <a:spLocks noGrp="1"/>
          </p:cNvSpPr>
          <p:nvPr>
            <p:ph type="body" sz="quarter" idx="21" hasCustomPrompt="1"/>
          </p:nvPr>
        </p:nvSpPr>
        <p:spPr>
          <a:xfrm>
            <a:off x="4745908" y="5167008"/>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3" name="Text Placeholder 22">
            <a:extLst>
              <a:ext uri="{FF2B5EF4-FFF2-40B4-BE49-F238E27FC236}">
                <a16:creationId xmlns:a16="http://schemas.microsoft.com/office/drawing/2014/main" id="{29D15720-B36C-F04C-A831-B21E9BE071AE}"/>
              </a:ext>
            </a:extLst>
          </p:cNvPr>
          <p:cNvSpPr>
            <a:spLocks noGrp="1"/>
          </p:cNvSpPr>
          <p:nvPr>
            <p:ph type="body" sz="quarter" idx="22" hasCustomPrompt="1"/>
          </p:nvPr>
        </p:nvSpPr>
        <p:spPr>
          <a:xfrm>
            <a:off x="8759678" y="1716503"/>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4" name="Picture Placeholder 5">
            <a:extLst>
              <a:ext uri="{FF2B5EF4-FFF2-40B4-BE49-F238E27FC236}">
                <a16:creationId xmlns:a16="http://schemas.microsoft.com/office/drawing/2014/main" id="{DB6A7E25-C24F-D942-A797-BD71190D770E}"/>
              </a:ext>
            </a:extLst>
          </p:cNvPr>
          <p:cNvSpPr>
            <a:spLocks noGrp="1"/>
          </p:cNvSpPr>
          <p:nvPr>
            <p:ph type="pic" sz="quarter" idx="24"/>
          </p:nvPr>
        </p:nvSpPr>
        <p:spPr>
          <a:xfrm>
            <a:off x="0" y="3425952"/>
            <a:ext cx="4064000" cy="3429000"/>
          </a:xfrm>
          <a:prstGeom prst="rect">
            <a:avLst/>
          </a:prstGeom>
        </p:spPr>
        <p:txBody>
          <a:bodyPr/>
          <a:lstStyle/>
          <a:p>
            <a:r>
              <a:rPr lang="en-GB"/>
              <a:t>Click icon to add picture</a:t>
            </a:r>
            <a:endParaRPr lang="en-US"/>
          </a:p>
        </p:txBody>
      </p:sp>
      <p:sp>
        <p:nvSpPr>
          <p:cNvPr id="25" name="Picture Placeholder 5">
            <a:extLst>
              <a:ext uri="{FF2B5EF4-FFF2-40B4-BE49-F238E27FC236}">
                <a16:creationId xmlns:a16="http://schemas.microsoft.com/office/drawing/2014/main" id="{F651C119-EF75-C24A-BBC3-B36C68AD7305}"/>
              </a:ext>
            </a:extLst>
          </p:cNvPr>
          <p:cNvSpPr>
            <a:spLocks noGrp="1"/>
          </p:cNvSpPr>
          <p:nvPr>
            <p:ph type="pic" sz="quarter" idx="25"/>
          </p:nvPr>
        </p:nvSpPr>
        <p:spPr>
          <a:xfrm>
            <a:off x="8123936" y="3425952"/>
            <a:ext cx="4068064" cy="3429000"/>
          </a:xfrm>
          <a:prstGeom prst="rect">
            <a:avLst/>
          </a:prstGeom>
        </p:spPr>
        <p:txBody>
          <a:bodyPr/>
          <a:lstStyle/>
          <a:p>
            <a:r>
              <a:rPr lang="en-GB"/>
              <a:t>Click icon to add picture</a:t>
            </a:r>
            <a:endParaRPr lang="en-US"/>
          </a:p>
        </p:txBody>
      </p:sp>
      <p:sp>
        <p:nvSpPr>
          <p:cNvPr id="14" name="Slide Number Placeholder 2">
            <a:extLst>
              <a:ext uri="{FF2B5EF4-FFF2-40B4-BE49-F238E27FC236}">
                <a16:creationId xmlns:a16="http://schemas.microsoft.com/office/drawing/2014/main" id="{A3775140-18A3-2845-A655-65730FCEA098}"/>
              </a:ext>
            </a:extLst>
          </p:cNvPr>
          <p:cNvSpPr>
            <a:spLocks noGrp="1"/>
          </p:cNvSpPr>
          <p:nvPr>
            <p:ph type="sldNum" sz="quarter" idx="30"/>
          </p:nvPr>
        </p:nvSpPr>
        <p:spPr>
          <a:xfrm>
            <a:off x="9448800" y="6492601"/>
            <a:ext cx="2743200" cy="365125"/>
          </a:xfrm>
          <a:prstGeom prst="rect">
            <a:avLst/>
          </a:prstGeom>
        </p:spPr>
        <p:txBody>
          <a:bodyPr/>
          <a:lstStyle>
            <a:lvl1pPr>
              <a:defRPr>
                <a:solidFill>
                  <a:schemeClr val="bg1"/>
                </a:solidFill>
              </a:defRPr>
            </a:lvl1pPr>
          </a:lstStyle>
          <a:p>
            <a:fld id="{226A4D76-8C1D-494A-B2B6-65995C666EFD}" type="slidenum">
              <a:rPr lang="en-US" smtClean="0"/>
              <a:pPr/>
              <a:t>‹#›</a:t>
            </a:fld>
            <a:endParaRPr lang="en-US"/>
          </a:p>
        </p:txBody>
      </p:sp>
    </p:spTree>
    <p:extLst>
      <p:ext uri="{BB962C8B-B14F-4D97-AF65-F5344CB8AC3E}">
        <p14:creationId xmlns:p14="http://schemas.microsoft.com/office/powerpoint/2010/main" val="2793048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67E9DAF0-358F-8B40-A142-B2A850C5A98B}"/>
              </a:ext>
            </a:extLst>
          </p:cNvPr>
          <p:cNvSpPr>
            <a:spLocks noGrp="1"/>
          </p:cNvSpPr>
          <p:nvPr>
            <p:ph type="body" sz="quarter" idx="14"/>
          </p:nvPr>
        </p:nvSpPr>
        <p:spPr>
          <a:xfrm>
            <a:off x="794584" y="3081483"/>
            <a:ext cx="4924933" cy="2355199"/>
          </a:xfrm>
          <a:prstGeom prst="rect">
            <a:avLst/>
          </a:prstGeom>
          <a:solidFill>
            <a:schemeClr val="accent3"/>
          </a:solidFill>
        </p:spPr>
        <p:txBody>
          <a:bodyPr vert="horz" anchor="t">
            <a:noAutofit/>
          </a:bodyPr>
          <a:lstStyle>
            <a:lvl1pPr marL="0" indent="0" algn="l">
              <a:buNone/>
              <a:defRPr sz="16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12">
            <a:extLst>
              <a:ext uri="{FF2B5EF4-FFF2-40B4-BE49-F238E27FC236}">
                <a16:creationId xmlns:a16="http://schemas.microsoft.com/office/drawing/2014/main" id="{473E57AD-26BF-564A-AADE-8D3121EAB873}"/>
              </a:ext>
            </a:extLst>
          </p:cNvPr>
          <p:cNvSpPr>
            <a:spLocks noGrp="1"/>
          </p:cNvSpPr>
          <p:nvPr>
            <p:ph type="body" sz="quarter" idx="12" hasCustomPrompt="1"/>
          </p:nvPr>
        </p:nvSpPr>
        <p:spPr>
          <a:xfrm>
            <a:off x="804285" y="2435490"/>
            <a:ext cx="4915232" cy="527288"/>
          </a:xfrm>
          <a:prstGeom prst="rect">
            <a:avLst/>
          </a:prstGeom>
          <a:solidFill>
            <a:schemeClr val="tx1"/>
          </a:solidFill>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GB"/>
              <a:t>Title</a:t>
            </a:r>
            <a:endParaRPr lang="en-US"/>
          </a:p>
        </p:txBody>
      </p:sp>
      <p:sp>
        <p:nvSpPr>
          <p:cNvPr id="23" name="Text Placeholder 12">
            <a:extLst>
              <a:ext uri="{FF2B5EF4-FFF2-40B4-BE49-F238E27FC236}">
                <a16:creationId xmlns:a16="http://schemas.microsoft.com/office/drawing/2014/main" id="{140EFD8C-7778-7249-9B63-2692AB3D2EA4}"/>
              </a:ext>
            </a:extLst>
          </p:cNvPr>
          <p:cNvSpPr>
            <a:spLocks noGrp="1"/>
          </p:cNvSpPr>
          <p:nvPr>
            <p:ph type="body" sz="quarter" idx="13" hasCustomPrompt="1"/>
          </p:nvPr>
        </p:nvSpPr>
        <p:spPr>
          <a:xfrm>
            <a:off x="6608438" y="2421311"/>
            <a:ext cx="4895703" cy="541467"/>
          </a:xfrm>
          <a:prstGeom prst="rect">
            <a:avLst/>
          </a:prstGeom>
          <a:solidFill>
            <a:schemeClr val="tx1"/>
          </a:solidFill>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GB"/>
              <a:t>Title</a:t>
            </a:r>
            <a:endParaRPr lang="en-US"/>
          </a:p>
        </p:txBody>
      </p:sp>
      <p:pic>
        <p:nvPicPr>
          <p:cNvPr id="21" name="Picture 20">
            <a:extLst>
              <a:ext uri="{FF2B5EF4-FFF2-40B4-BE49-F238E27FC236}">
                <a16:creationId xmlns:a16="http://schemas.microsoft.com/office/drawing/2014/main" id="{0B71E472-431A-B143-ABF1-5AB676858573}"/>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0" name="Rectangle 29">
            <a:extLst>
              <a:ext uri="{FF2B5EF4-FFF2-40B4-BE49-F238E27FC236}">
                <a16:creationId xmlns:a16="http://schemas.microsoft.com/office/drawing/2014/main" id="{31753D12-546A-5D45-AA1F-F3A9F3A0BAF6}"/>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3" name="Text Placeholder 4">
            <a:extLst>
              <a:ext uri="{FF2B5EF4-FFF2-40B4-BE49-F238E27FC236}">
                <a16:creationId xmlns:a16="http://schemas.microsoft.com/office/drawing/2014/main" id="{068DE3E9-9C82-A741-AAB6-1F4714FBEC8B}"/>
              </a:ext>
            </a:extLst>
          </p:cNvPr>
          <p:cNvSpPr>
            <a:spLocks noGrp="1"/>
          </p:cNvSpPr>
          <p:nvPr>
            <p:ph type="body" sz="quarter" idx="11"/>
          </p:nvPr>
        </p:nvSpPr>
        <p:spPr>
          <a:xfrm>
            <a:off x="804285" y="1656984"/>
            <a:ext cx="10699856" cy="588068"/>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4" name="Text Placeholder 12">
            <a:extLst>
              <a:ext uri="{FF2B5EF4-FFF2-40B4-BE49-F238E27FC236}">
                <a16:creationId xmlns:a16="http://schemas.microsoft.com/office/drawing/2014/main" id="{48FD1617-E764-8147-9974-87DCEF3C5EAB}"/>
              </a:ext>
            </a:extLst>
          </p:cNvPr>
          <p:cNvSpPr>
            <a:spLocks noGrp="1"/>
          </p:cNvSpPr>
          <p:nvPr>
            <p:ph type="body" sz="quarter" idx="16"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5" name="Straight Connector 14">
            <a:extLst>
              <a:ext uri="{FF2B5EF4-FFF2-40B4-BE49-F238E27FC236}">
                <a16:creationId xmlns:a16="http://schemas.microsoft.com/office/drawing/2014/main" id="{F25E54DC-A5DD-6F45-AD5D-ADD7F00DEDDD}"/>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4">
            <a:extLst>
              <a:ext uri="{FF2B5EF4-FFF2-40B4-BE49-F238E27FC236}">
                <a16:creationId xmlns:a16="http://schemas.microsoft.com/office/drawing/2014/main" id="{BD9AE625-2CC9-634D-959F-A94F8430EC7D}"/>
              </a:ext>
            </a:extLst>
          </p:cNvPr>
          <p:cNvSpPr>
            <a:spLocks noGrp="1"/>
          </p:cNvSpPr>
          <p:nvPr>
            <p:ph type="body" sz="quarter" idx="17"/>
          </p:nvPr>
        </p:nvSpPr>
        <p:spPr>
          <a:xfrm>
            <a:off x="6608438" y="3081482"/>
            <a:ext cx="4924933" cy="2355199"/>
          </a:xfrm>
          <a:prstGeom prst="rect">
            <a:avLst/>
          </a:prstGeom>
          <a:solidFill>
            <a:schemeClr val="accent6"/>
          </a:solidFill>
        </p:spPr>
        <p:txBody>
          <a:bodyPr vert="horz" anchor="t">
            <a:noAutofit/>
          </a:bodyPr>
          <a:lstStyle>
            <a:lvl1pPr marL="0" indent="0" algn="l">
              <a:buNone/>
              <a:defRPr sz="16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620856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4EC12FC5-9B63-7A4F-AF05-6D1F36542D61}"/>
              </a:ext>
            </a:extLst>
          </p:cNvPr>
          <p:cNvSpPr>
            <a:spLocks noGrp="1"/>
          </p:cNvSpPr>
          <p:nvPr>
            <p:ph type="body" sz="quarter" idx="16"/>
          </p:nvPr>
        </p:nvSpPr>
        <p:spPr>
          <a:xfrm>
            <a:off x="804285" y="4706271"/>
            <a:ext cx="2599314" cy="1119600"/>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7" name="Text Placeholder 4">
            <a:extLst>
              <a:ext uri="{FF2B5EF4-FFF2-40B4-BE49-F238E27FC236}">
                <a16:creationId xmlns:a16="http://schemas.microsoft.com/office/drawing/2014/main" id="{C0CD07AC-9D38-B24D-A042-D9523EB9930F}"/>
              </a:ext>
            </a:extLst>
          </p:cNvPr>
          <p:cNvSpPr>
            <a:spLocks noGrp="1"/>
          </p:cNvSpPr>
          <p:nvPr>
            <p:ph type="body" sz="quarter" idx="15"/>
          </p:nvPr>
        </p:nvSpPr>
        <p:spPr>
          <a:xfrm>
            <a:off x="804285" y="3397726"/>
            <a:ext cx="2599314" cy="1123994"/>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Text Placeholder 4">
            <a:extLst>
              <a:ext uri="{FF2B5EF4-FFF2-40B4-BE49-F238E27FC236}">
                <a16:creationId xmlns:a16="http://schemas.microsoft.com/office/drawing/2014/main" id="{2475788B-029D-274E-98ED-7EC8B8755352}"/>
              </a:ext>
            </a:extLst>
          </p:cNvPr>
          <p:cNvSpPr>
            <a:spLocks noGrp="1"/>
          </p:cNvSpPr>
          <p:nvPr>
            <p:ph type="body" sz="quarter" idx="14"/>
          </p:nvPr>
        </p:nvSpPr>
        <p:spPr>
          <a:xfrm>
            <a:off x="804285" y="2122616"/>
            <a:ext cx="2599314" cy="1119601"/>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35" name="Text Placeholder 4">
            <a:extLst>
              <a:ext uri="{FF2B5EF4-FFF2-40B4-BE49-F238E27FC236}">
                <a16:creationId xmlns:a16="http://schemas.microsoft.com/office/drawing/2014/main" id="{E64CBF50-1A7B-7143-8948-CDFD63A0F3AF}"/>
              </a:ext>
            </a:extLst>
          </p:cNvPr>
          <p:cNvSpPr>
            <a:spLocks noGrp="1"/>
          </p:cNvSpPr>
          <p:nvPr>
            <p:ph type="body" sz="quarter" idx="17"/>
          </p:nvPr>
        </p:nvSpPr>
        <p:spPr>
          <a:xfrm>
            <a:off x="3619500" y="2121211"/>
            <a:ext cx="7933161" cy="1121006"/>
          </a:xfrm>
          <a:prstGeom prst="rect">
            <a:avLst/>
          </a:prstGeom>
          <a:solidFill>
            <a:schemeClr val="accent6"/>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4">
            <a:extLst>
              <a:ext uri="{FF2B5EF4-FFF2-40B4-BE49-F238E27FC236}">
                <a16:creationId xmlns:a16="http://schemas.microsoft.com/office/drawing/2014/main" id="{B5C7305B-A2B7-AA4D-896A-7591B35AAA3F}"/>
              </a:ext>
            </a:extLst>
          </p:cNvPr>
          <p:cNvSpPr>
            <a:spLocks noGrp="1"/>
          </p:cNvSpPr>
          <p:nvPr>
            <p:ph type="body" sz="quarter" idx="18"/>
          </p:nvPr>
        </p:nvSpPr>
        <p:spPr>
          <a:xfrm>
            <a:off x="3607534" y="3429000"/>
            <a:ext cx="7967161" cy="1119599"/>
          </a:xfrm>
          <a:prstGeom prst="rect">
            <a:avLst/>
          </a:prstGeom>
          <a:solidFill>
            <a:schemeClr val="accent3"/>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4">
            <a:extLst>
              <a:ext uri="{FF2B5EF4-FFF2-40B4-BE49-F238E27FC236}">
                <a16:creationId xmlns:a16="http://schemas.microsoft.com/office/drawing/2014/main" id="{9CF0A1E4-BD30-514D-B900-97F328450067}"/>
              </a:ext>
            </a:extLst>
          </p:cNvPr>
          <p:cNvSpPr>
            <a:spLocks noGrp="1"/>
          </p:cNvSpPr>
          <p:nvPr>
            <p:ph type="body" sz="quarter" idx="19"/>
          </p:nvPr>
        </p:nvSpPr>
        <p:spPr>
          <a:xfrm>
            <a:off x="3581981" y="4759719"/>
            <a:ext cx="7967161" cy="1055135"/>
          </a:xfrm>
          <a:prstGeom prst="rect">
            <a:avLst/>
          </a:prstGeom>
          <a:solidFill>
            <a:schemeClr val="accent5"/>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16" name="Picture 15">
            <a:extLst>
              <a:ext uri="{FF2B5EF4-FFF2-40B4-BE49-F238E27FC236}">
                <a16:creationId xmlns:a16="http://schemas.microsoft.com/office/drawing/2014/main" id="{8EEB0EDF-F146-DE4F-93DB-B3433709EFDF}"/>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7" name="Rectangle 16">
            <a:extLst>
              <a:ext uri="{FF2B5EF4-FFF2-40B4-BE49-F238E27FC236}">
                <a16:creationId xmlns:a16="http://schemas.microsoft.com/office/drawing/2014/main" id="{AEBDDE26-CD1E-1D47-A200-FA39CE5CE9DA}"/>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5" name="Text Placeholder 4">
            <a:extLst>
              <a:ext uri="{FF2B5EF4-FFF2-40B4-BE49-F238E27FC236}">
                <a16:creationId xmlns:a16="http://schemas.microsoft.com/office/drawing/2014/main" id="{E0214C2C-FBD9-D34D-B9C4-CF82C80FAC86}"/>
              </a:ext>
            </a:extLst>
          </p:cNvPr>
          <p:cNvSpPr>
            <a:spLocks noGrp="1"/>
          </p:cNvSpPr>
          <p:nvPr>
            <p:ph type="body" sz="quarter" idx="11"/>
          </p:nvPr>
        </p:nvSpPr>
        <p:spPr>
          <a:xfrm>
            <a:off x="804285" y="1656984"/>
            <a:ext cx="10699856" cy="371182"/>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9" name="Text Placeholder 12">
            <a:extLst>
              <a:ext uri="{FF2B5EF4-FFF2-40B4-BE49-F238E27FC236}">
                <a16:creationId xmlns:a16="http://schemas.microsoft.com/office/drawing/2014/main" id="{4531992C-F612-CB44-B52F-5C667F70A711}"/>
              </a:ext>
            </a:extLst>
          </p:cNvPr>
          <p:cNvSpPr>
            <a:spLocks noGrp="1"/>
          </p:cNvSpPr>
          <p:nvPr>
            <p:ph type="body" sz="quarter" idx="20"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20" name="Straight Connector 19">
            <a:extLst>
              <a:ext uri="{FF2B5EF4-FFF2-40B4-BE49-F238E27FC236}">
                <a16:creationId xmlns:a16="http://schemas.microsoft.com/office/drawing/2014/main" id="{52090921-8AFE-E54C-AC7E-E1F212786E4B}"/>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299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E5E531-41E4-9345-8A23-6CA14E85A5F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0"/>
            <a:ext cx="12241481" cy="7147169"/>
          </a:xfrm>
          <a:prstGeom prst="rect">
            <a:avLst/>
          </a:prstGeom>
        </p:spPr>
      </p:pic>
      <p:sp>
        <p:nvSpPr>
          <p:cNvPr id="9" name="Text Placeholder 4">
            <a:extLst>
              <a:ext uri="{FF2B5EF4-FFF2-40B4-BE49-F238E27FC236}">
                <a16:creationId xmlns:a16="http://schemas.microsoft.com/office/drawing/2014/main" id="{9B41E740-9252-5A49-A267-1C94396971F1}"/>
              </a:ext>
            </a:extLst>
          </p:cNvPr>
          <p:cNvSpPr>
            <a:spLocks noGrp="1"/>
          </p:cNvSpPr>
          <p:nvPr>
            <p:ph type="body" sz="quarter" idx="10" hasCustomPrompt="1"/>
          </p:nvPr>
        </p:nvSpPr>
        <p:spPr>
          <a:xfrm>
            <a:off x="7477258" y="2941534"/>
            <a:ext cx="3401122" cy="762718"/>
          </a:xfrm>
          <a:prstGeom prst="rect">
            <a:avLst/>
          </a:prstGeom>
        </p:spPr>
        <p:txBody>
          <a:bodyPr lIns="0" rIns="90000">
            <a:noAutofit/>
          </a:bodyPr>
          <a:lstStyle>
            <a:lvl1pPr marL="0" indent="0">
              <a:buNone/>
              <a:defRPr sz="540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Thank you</a:t>
            </a:r>
            <a:endParaRPr lang="en-US"/>
          </a:p>
        </p:txBody>
      </p:sp>
      <p:sp>
        <p:nvSpPr>
          <p:cNvPr id="12" name="Text Placeholder 4">
            <a:extLst>
              <a:ext uri="{FF2B5EF4-FFF2-40B4-BE49-F238E27FC236}">
                <a16:creationId xmlns:a16="http://schemas.microsoft.com/office/drawing/2014/main" id="{89B3C28B-2A7E-CF42-94D1-F562F8CF81DB}"/>
              </a:ext>
            </a:extLst>
          </p:cNvPr>
          <p:cNvSpPr>
            <a:spLocks noGrp="1"/>
          </p:cNvSpPr>
          <p:nvPr>
            <p:ph type="body" sz="quarter" idx="12" hasCustomPrompt="1"/>
          </p:nvPr>
        </p:nvSpPr>
        <p:spPr>
          <a:xfrm>
            <a:off x="7477258" y="4142777"/>
            <a:ext cx="3746810" cy="2715223"/>
          </a:xfrm>
          <a:prstGeom prst="rect">
            <a:avLst/>
          </a:prstGeom>
        </p:spPr>
        <p:txBody>
          <a:bodyPr lIns="0" rIns="90000" anchor="t">
            <a:noAutofit/>
          </a:bodyPr>
          <a:lstStyle>
            <a:lvl1pPr marL="0" indent="0">
              <a:lnSpc>
                <a:spcPct val="100000"/>
              </a:lnSpc>
              <a:buNone/>
              <a:defRPr sz="1600" b="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err="1"/>
              <a:t>info@britainthinks.com</a:t>
            </a:r>
            <a:r>
              <a:rPr lang="en-GB"/>
              <a:t> </a:t>
            </a:r>
          </a:p>
          <a:p>
            <a:pPr lvl="0"/>
            <a:r>
              <a:rPr lang="en-GB"/>
              <a:t>T: +44 (0)20 7845 5880</a:t>
            </a:r>
          </a:p>
          <a:p>
            <a:pPr lvl="0"/>
            <a:r>
              <a:rPr lang="en-GB" err="1"/>
              <a:t>www.britainthinks.com</a:t>
            </a:r>
            <a:endParaRPr lang="en-GB"/>
          </a:p>
          <a:p>
            <a:pPr lvl="0"/>
            <a:r>
              <a:rPr lang="en-GB" err="1"/>
              <a:t>BritainThinks</a:t>
            </a:r>
            <a:br>
              <a:rPr lang="en-GB"/>
            </a:br>
            <a:r>
              <a:rPr lang="en-GB"/>
              <a:t>West Wing</a:t>
            </a:r>
            <a:br>
              <a:rPr lang="en-GB"/>
            </a:br>
            <a:r>
              <a:rPr lang="en-GB"/>
              <a:t>Somerset House</a:t>
            </a:r>
            <a:br>
              <a:rPr lang="en-GB"/>
            </a:br>
            <a:r>
              <a:rPr lang="en-GB"/>
              <a:t>London</a:t>
            </a:r>
            <a:br>
              <a:rPr lang="en-GB"/>
            </a:br>
            <a:r>
              <a:rPr lang="en-GB"/>
              <a:t>WC2R 1LA</a:t>
            </a:r>
            <a:br>
              <a:rPr lang="en-GB"/>
            </a:br>
            <a:r>
              <a:rPr lang="en-GB"/>
              <a:t>United Kingdom</a:t>
            </a:r>
            <a:endParaRPr lang="en-US"/>
          </a:p>
        </p:txBody>
      </p:sp>
      <p:cxnSp>
        <p:nvCxnSpPr>
          <p:cNvPr id="13" name="Straight Connector 12">
            <a:extLst>
              <a:ext uri="{FF2B5EF4-FFF2-40B4-BE49-F238E27FC236}">
                <a16:creationId xmlns:a16="http://schemas.microsoft.com/office/drawing/2014/main" id="{9754577A-C7B6-2548-99A2-680CE421AB07}"/>
              </a:ext>
            </a:extLst>
          </p:cNvPr>
          <p:cNvCxnSpPr/>
          <p:nvPr userDrawn="1"/>
        </p:nvCxnSpPr>
        <p:spPr>
          <a:xfrm>
            <a:off x="7477258" y="3913572"/>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092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DBAF04D-49C7-B344-8397-96A3C18EC613}"/>
              </a:ext>
            </a:extLst>
          </p:cNvPr>
          <p:cNvCxnSpPr/>
          <p:nvPr userDrawn="1"/>
        </p:nvCxnSpPr>
        <p:spPr>
          <a:xfrm>
            <a:off x="688301" y="1124744"/>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4" name="Oval 3">
            <a:extLst>
              <a:ext uri="{FF2B5EF4-FFF2-40B4-BE49-F238E27FC236}">
                <a16:creationId xmlns:a16="http://schemas.microsoft.com/office/drawing/2014/main" id="{5130DF76-214E-F449-A3EE-4FB0215D4965}"/>
              </a:ext>
            </a:extLst>
          </p:cNvPr>
          <p:cNvSpPr/>
          <p:nvPr userDrawn="1"/>
        </p:nvSpPr>
        <p:spPr>
          <a:xfrm>
            <a:off x="676863" y="1635642"/>
            <a:ext cx="886053" cy="886053"/>
          </a:xfrm>
          <a:prstGeom prst="ellipse">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5" name="Oval 4">
            <a:extLst>
              <a:ext uri="{FF2B5EF4-FFF2-40B4-BE49-F238E27FC236}">
                <a16:creationId xmlns:a16="http://schemas.microsoft.com/office/drawing/2014/main" id="{56B7A56B-23E0-E54B-BD0C-2CEFF73B534D}"/>
              </a:ext>
            </a:extLst>
          </p:cNvPr>
          <p:cNvSpPr/>
          <p:nvPr userDrawn="1"/>
        </p:nvSpPr>
        <p:spPr>
          <a:xfrm>
            <a:off x="676863" y="2808611"/>
            <a:ext cx="886053" cy="886053"/>
          </a:xfrm>
          <a:prstGeom prst="ellipse">
            <a:avLst/>
          </a:prstGeom>
          <a:solidFill>
            <a:srgbClr val="A6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6" name="Oval 5">
            <a:extLst>
              <a:ext uri="{FF2B5EF4-FFF2-40B4-BE49-F238E27FC236}">
                <a16:creationId xmlns:a16="http://schemas.microsoft.com/office/drawing/2014/main" id="{EE032A09-489D-8B4C-A40B-15CCB72D45B5}"/>
              </a:ext>
            </a:extLst>
          </p:cNvPr>
          <p:cNvSpPr/>
          <p:nvPr userDrawn="1"/>
        </p:nvSpPr>
        <p:spPr>
          <a:xfrm>
            <a:off x="676863" y="3981580"/>
            <a:ext cx="886053" cy="88605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7" name="Oval 6">
            <a:extLst>
              <a:ext uri="{FF2B5EF4-FFF2-40B4-BE49-F238E27FC236}">
                <a16:creationId xmlns:a16="http://schemas.microsoft.com/office/drawing/2014/main" id="{85DD6BAB-85AC-F94F-B2BE-675E49B57A8B}"/>
              </a:ext>
            </a:extLst>
          </p:cNvPr>
          <p:cNvSpPr/>
          <p:nvPr userDrawn="1"/>
        </p:nvSpPr>
        <p:spPr>
          <a:xfrm>
            <a:off x="4655840" y="1635642"/>
            <a:ext cx="886053" cy="8860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8" name="Oval 7">
            <a:extLst>
              <a:ext uri="{FF2B5EF4-FFF2-40B4-BE49-F238E27FC236}">
                <a16:creationId xmlns:a16="http://schemas.microsoft.com/office/drawing/2014/main" id="{ADF06DBE-FADB-3F49-97CD-ED083D65744B}"/>
              </a:ext>
            </a:extLst>
          </p:cNvPr>
          <p:cNvSpPr/>
          <p:nvPr userDrawn="1"/>
        </p:nvSpPr>
        <p:spPr>
          <a:xfrm>
            <a:off x="4655840" y="2808611"/>
            <a:ext cx="886053" cy="88605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pic>
        <p:nvPicPr>
          <p:cNvPr id="11" name="Picture 10" descr="connect graphics@2x.png">
            <a:extLst>
              <a:ext uri="{FF2B5EF4-FFF2-40B4-BE49-F238E27FC236}">
                <a16:creationId xmlns:a16="http://schemas.microsoft.com/office/drawing/2014/main" id="{D7D44FA3-FDA1-034D-B2E8-E38E7F4DAAE0}"/>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l="-215" b="-207"/>
          <a:stretch/>
        </p:blipFill>
        <p:spPr>
          <a:xfrm>
            <a:off x="7672965" y="299303"/>
            <a:ext cx="4519035" cy="6858000"/>
          </a:xfrm>
          <a:prstGeom prst="rect">
            <a:avLst/>
          </a:prstGeom>
        </p:spPr>
      </p:pic>
      <p:sp>
        <p:nvSpPr>
          <p:cNvPr id="13" name="Text Placeholder 12">
            <a:extLst>
              <a:ext uri="{FF2B5EF4-FFF2-40B4-BE49-F238E27FC236}">
                <a16:creationId xmlns:a16="http://schemas.microsoft.com/office/drawing/2014/main" id="{AAC6F044-4C7A-2E46-986D-17B0F540CC9C}"/>
              </a:ext>
            </a:extLst>
          </p:cNvPr>
          <p:cNvSpPr>
            <a:spLocks noGrp="1"/>
          </p:cNvSpPr>
          <p:nvPr>
            <p:ph type="body" sz="quarter" idx="10" hasCustomPrompt="1"/>
          </p:nvPr>
        </p:nvSpPr>
        <p:spPr>
          <a:xfrm>
            <a:off x="688301" y="510652"/>
            <a:ext cx="4384675" cy="455692"/>
          </a:xfrm>
        </p:spPr>
        <p:txBody>
          <a:bodyPr lIns="0" rIns="90000">
            <a:normAutofit/>
          </a:bodyPr>
          <a:lstStyle>
            <a:lvl1pPr marL="0" indent="0">
              <a:buNone/>
              <a:defRPr sz="3600">
                <a:solidFill>
                  <a:srgbClr val="4A4A4A"/>
                </a:solidFill>
                <a:latin typeface="Arial" panose="020B0604020202020204" pitchFamily="34" charset="0"/>
                <a:cs typeface="Arial" panose="020B0604020202020204" pitchFamily="34" charset="0"/>
              </a:defRPr>
            </a:lvl1pPr>
          </a:lstStyle>
          <a:p>
            <a:pPr lvl="0"/>
            <a:r>
              <a:rPr lang="en-GB"/>
              <a:t>Contents</a:t>
            </a:r>
            <a:endParaRPr lang="en-US"/>
          </a:p>
        </p:txBody>
      </p:sp>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p:nvPr>
        </p:nvSpPr>
        <p:spPr>
          <a:xfrm>
            <a:off x="1703388" y="1635125"/>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17" name="Text Placeholder 15">
            <a:extLst>
              <a:ext uri="{FF2B5EF4-FFF2-40B4-BE49-F238E27FC236}">
                <a16:creationId xmlns:a16="http://schemas.microsoft.com/office/drawing/2014/main" id="{D4F1EB42-94A9-AB44-81CF-CDAC05B976DB}"/>
              </a:ext>
            </a:extLst>
          </p:cNvPr>
          <p:cNvSpPr>
            <a:spLocks noGrp="1"/>
          </p:cNvSpPr>
          <p:nvPr>
            <p:ph type="body" sz="quarter" idx="12"/>
          </p:nvPr>
        </p:nvSpPr>
        <p:spPr>
          <a:xfrm>
            <a:off x="5722532" y="2807392"/>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18" name="Text Placeholder 15">
            <a:extLst>
              <a:ext uri="{FF2B5EF4-FFF2-40B4-BE49-F238E27FC236}">
                <a16:creationId xmlns:a16="http://schemas.microsoft.com/office/drawing/2014/main" id="{8BBBA355-9431-C84D-BA33-49CD4B0E972D}"/>
              </a:ext>
            </a:extLst>
          </p:cNvPr>
          <p:cNvSpPr>
            <a:spLocks noGrp="1"/>
          </p:cNvSpPr>
          <p:nvPr>
            <p:ph type="body" sz="quarter" idx="13"/>
          </p:nvPr>
        </p:nvSpPr>
        <p:spPr>
          <a:xfrm>
            <a:off x="5722532" y="1635443"/>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15">
            <a:extLst>
              <a:ext uri="{FF2B5EF4-FFF2-40B4-BE49-F238E27FC236}">
                <a16:creationId xmlns:a16="http://schemas.microsoft.com/office/drawing/2014/main" id="{82223E7F-BC92-FB4C-A108-0B1F2E16E72D}"/>
              </a:ext>
            </a:extLst>
          </p:cNvPr>
          <p:cNvSpPr>
            <a:spLocks noGrp="1"/>
          </p:cNvSpPr>
          <p:nvPr>
            <p:ph type="body" sz="quarter" idx="14"/>
          </p:nvPr>
        </p:nvSpPr>
        <p:spPr>
          <a:xfrm>
            <a:off x="1703388" y="2812450"/>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0" name="Text Placeholder 15">
            <a:extLst>
              <a:ext uri="{FF2B5EF4-FFF2-40B4-BE49-F238E27FC236}">
                <a16:creationId xmlns:a16="http://schemas.microsoft.com/office/drawing/2014/main" id="{02E1298F-3DD1-C845-87DE-F3B19ABF10EB}"/>
              </a:ext>
            </a:extLst>
          </p:cNvPr>
          <p:cNvSpPr>
            <a:spLocks noGrp="1"/>
          </p:cNvSpPr>
          <p:nvPr>
            <p:ph type="body" sz="quarter" idx="15"/>
          </p:nvPr>
        </p:nvSpPr>
        <p:spPr>
          <a:xfrm>
            <a:off x="1703388" y="3989775"/>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22">
            <a:extLst>
              <a:ext uri="{FF2B5EF4-FFF2-40B4-BE49-F238E27FC236}">
                <a16:creationId xmlns:a16="http://schemas.microsoft.com/office/drawing/2014/main" id="{2377FCF3-83D0-3247-B688-2435A9DB49D9}"/>
              </a:ext>
            </a:extLst>
          </p:cNvPr>
          <p:cNvSpPr>
            <a:spLocks noGrp="1"/>
          </p:cNvSpPr>
          <p:nvPr>
            <p:ph type="body" sz="quarter" idx="17" hasCustomPrompt="1"/>
          </p:nvPr>
        </p:nvSpPr>
        <p:spPr>
          <a:xfrm>
            <a:off x="676863" y="1634898"/>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1</a:t>
            </a:r>
            <a:endParaRPr lang="en-US"/>
          </a:p>
        </p:txBody>
      </p:sp>
      <p:sp>
        <p:nvSpPr>
          <p:cNvPr id="24" name="Text Placeholder 22">
            <a:extLst>
              <a:ext uri="{FF2B5EF4-FFF2-40B4-BE49-F238E27FC236}">
                <a16:creationId xmlns:a16="http://schemas.microsoft.com/office/drawing/2014/main" id="{ED996637-1404-2347-A62B-B04AFC5A1F26}"/>
              </a:ext>
            </a:extLst>
          </p:cNvPr>
          <p:cNvSpPr>
            <a:spLocks noGrp="1"/>
          </p:cNvSpPr>
          <p:nvPr>
            <p:ph type="body" sz="quarter" idx="18" hasCustomPrompt="1"/>
          </p:nvPr>
        </p:nvSpPr>
        <p:spPr>
          <a:xfrm>
            <a:off x="676863" y="2812299"/>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2</a:t>
            </a:r>
            <a:endParaRPr lang="en-US"/>
          </a:p>
        </p:txBody>
      </p:sp>
      <p:sp>
        <p:nvSpPr>
          <p:cNvPr id="25" name="Text Placeholder 22">
            <a:extLst>
              <a:ext uri="{FF2B5EF4-FFF2-40B4-BE49-F238E27FC236}">
                <a16:creationId xmlns:a16="http://schemas.microsoft.com/office/drawing/2014/main" id="{655F92E9-1163-B74D-A0CC-EC6A9081BD20}"/>
              </a:ext>
            </a:extLst>
          </p:cNvPr>
          <p:cNvSpPr>
            <a:spLocks noGrp="1"/>
          </p:cNvSpPr>
          <p:nvPr>
            <p:ph type="body" sz="quarter" idx="19" hasCustomPrompt="1"/>
          </p:nvPr>
        </p:nvSpPr>
        <p:spPr>
          <a:xfrm>
            <a:off x="676863" y="3989700"/>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3</a:t>
            </a:r>
            <a:endParaRPr lang="en-US"/>
          </a:p>
        </p:txBody>
      </p:sp>
      <p:sp>
        <p:nvSpPr>
          <p:cNvPr id="26" name="Text Placeholder 22">
            <a:extLst>
              <a:ext uri="{FF2B5EF4-FFF2-40B4-BE49-F238E27FC236}">
                <a16:creationId xmlns:a16="http://schemas.microsoft.com/office/drawing/2014/main" id="{0D7227B2-F3E6-634A-81D4-6123FE499814}"/>
              </a:ext>
            </a:extLst>
          </p:cNvPr>
          <p:cNvSpPr>
            <a:spLocks noGrp="1"/>
          </p:cNvSpPr>
          <p:nvPr>
            <p:ph type="body" sz="quarter" idx="20" hasCustomPrompt="1"/>
          </p:nvPr>
        </p:nvSpPr>
        <p:spPr>
          <a:xfrm>
            <a:off x="4655839" y="1614047"/>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5</a:t>
            </a:r>
            <a:endParaRPr lang="en-US"/>
          </a:p>
        </p:txBody>
      </p:sp>
      <p:sp>
        <p:nvSpPr>
          <p:cNvPr id="27" name="Text Placeholder 22">
            <a:extLst>
              <a:ext uri="{FF2B5EF4-FFF2-40B4-BE49-F238E27FC236}">
                <a16:creationId xmlns:a16="http://schemas.microsoft.com/office/drawing/2014/main" id="{41077447-ED4F-6345-B4E4-520BB9A6A5F2}"/>
              </a:ext>
            </a:extLst>
          </p:cNvPr>
          <p:cNvSpPr>
            <a:spLocks noGrp="1"/>
          </p:cNvSpPr>
          <p:nvPr>
            <p:ph type="body" sz="quarter" idx="21" hasCustomPrompt="1"/>
          </p:nvPr>
        </p:nvSpPr>
        <p:spPr>
          <a:xfrm>
            <a:off x="4655838" y="2794214"/>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6</a:t>
            </a:r>
            <a:endParaRPr lang="en-US"/>
          </a:p>
        </p:txBody>
      </p:sp>
      <p:sp>
        <p:nvSpPr>
          <p:cNvPr id="29" name="Rectangle 28">
            <a:extLst>
              <a:ext uri="{FF2B5EF4-FFF2-40B4-BE49-F238E27FC236}">
                <a16:creationId xmlns:a16="http://schemas.microsoft.com/office/drawing/2014/main" id="{34878167-C572-0041-AE06-589E4744A70D}"/>
              </a:ext>
            </a:extLst>
          </p:cNvPr>
          <p:cNvSpPr/>
          <p:nvPr userDrawn="1"/>
        </p:nvSpPr>
        <p:spPr>
          <a:xfrm>
            <a:off x="10128448" y="6311183"/>
            <a:ext cx="1654774" cy="268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1" name="Oval 20">
            <a:extLst>
              <a:ext uri="{FF2B5EF4-FFF2-40B4-BE49-F238E27FC236}">
                <a16:creationId xmlns:a16="http://schemas.microsoft.com/office/drawing/2014/main" id="{3ABC15CB-6983-5C17-1DF3-3D9B06ABF099}"/>
              </a:ext>
            </a:extLst>
          </p:cNvPr>
          <p:cNvSpPr/>
          <p:nvPr userDrawn="1"/>
        </p:nvSpPr>
        <p:spPr>
          <a:xfrm>
            <a:off x="676863" y="5150861"/>
            <a:ext cx="886053" cy="8860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Bold" panose="020F0502020204030203" pitchFamily="34" charset="0"/>
              <a:ea typeface="Lato Bold" panose="020F0502020204030203" pitchFamily="34" charset="0"/>
              <a:cs typeface="Lato Bold" panose="020F0502020204030203" pitchFamily="34" charset="0"/>
            </a:endParaRPr>
          </a:p>
        </p:txBody>
      </p:sp>
      <p:sp>
        <p:nvSpPr>
          <p:cNvPr id="22" name="Text Placeholder 15">
            <a:extLst>
              <a:ext uri="{FF2B5EF4-FFF2-40B4-BE49-F238E27FC236}">
                <a16:creationId xmlns:a16="http://schemas.microsoft.com/office/drawing/2014/main" id="{16B01BB9-2D71-810A-E842-50CDD090370B}"/>
              </a:ext>
            </a:extLst>
          </p:cNvPr>
          <p:cNvSpPr>
            <a:spLocks noGrp="1"/>
          </p:cNvSpPr>
          <p:nvPr>
            <p:ph type="body" sz="quarter" idx="22"/>
          </p:nvPr>
        </p:nvSpPr>
        <p:spPr>
          <a:xfrm>
            <a:off x="1703388" y="5159056"/>
            <a:ext cx="2124075" cy="885825"/>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8" name="Text Placeholder 22">
            <a:extLst>
              <a:ext uri="{FF2B5EF4-FFF2-40B4-BE49-F238E27FC236}">
                <a16:creationId xmlns:a16="http://schemas.microsoft.com/office/drawing/2014/main" id="{7AD1DA6B-5B35-2CB7-8D86-882560779E40}"/>
              </a:ext>
            </a:extLst>
          </p:cNvPr>
          <p:cNvSpPr>
            <a:spLocks noGrp="1"/>
          </p:cNvSpPr>
          <p:nvPr>
            <p:ph type="body" sz="quarter" idx="23" hasCustomPrompt="1"/>
          </p:nvPr>
        </p:nvSpPr>
        <p:spPr>
          <a:xfrm>
            <a:off x="676863" y="5158981"/>
            <a:ext cx="886053" cy="886053"/>
          </a:xfrm>
        </p:spPr>
        <p:txBody>
          <a:bodyPr anchor="ctr">
            <a:noAutofit/>
          </a:bodyPr>
          <a:lstStyle>
            <a:lvl1pPr marL="0" indent="0" algn="ctr">
              <a:buNone/>
              <a:defRPr sz="5000">
                <a:solidFill>
                  <a:schemeClr val="bg1"/>
                </a:solidFill>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3</a:t>
            </a:r>
            <a:endParaRPr lang="en-US"/>
          </a:p>
        </p:txBody>
      </p:sp>
    </p:spTree>
    <p:extLst>
      <p:ext uri="{BB962C8B-B14F-4D97-AF65-F5344CB8AC3E}">
        <p14:creationId xmlns:p14="http://schemas.microsoft.com/office/powerpoint/2010/main" val="26832052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0"/>
            <a:ext cx="12192000" cy="6857999"/>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3150947" y="1512630"/>
            <a:ext cx="5647465" cy="1254196"/>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5343635" y="441828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1473496" y="3279577"/>
            <a:ext cx="9036423" cy="977900"/>
          </a:xfrm>
          <a:prstGeom prst="rect">
            <a:avLst/>
          </a:prstGeom>
        </p:spPr>
        <p:txBody>
          <a:bodyPr>
            <a:normAutofit/>
          </a:bodyPr>
          <a:lstStyle>
            <a:lvl1pPr marL="0" indent="0" algn="ctr">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1473496" y="4770228"/>
            <a:ext cx="9036423" cy="828675"/>
          </a:xfrm>
          <a:prstGeom prst="rect">
            <a:avLst/>
          </a:prstGeom>
        </p:spPr>
        <p:txBody>
          <a:bodyPr>
            <a:normAutofit/>
          </a:bodyPr>
          <a:lstStyle>
            <a:lvl1pPr marL="0" indent="0" algn="ctr">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spTree>
    <p:extLst>
      <p:ext uri="{BB962C8B-B14F-4D97-AF65-F5344CB8AC3E}">
        <p14:creationId xmlns:p14="http://schemas.microsoft.com/office/powerpoint/2010/main" val="302131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4A4A4A"/>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8" name="Picture 7" descr="connect graphics@2x copy 9.png">
            <a:extLst>
              <a:ext uri="{FF2B5EF4-FFF2-40B4-BE49-F238E27FC236}">
                <a16:creationId xmlns:a16="http://schemas.microsoft.com/office/drawing/2014/main" id="{1E36F3E7-2B55-D74A-990E-67406C5652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70" r="1252" b="1910"/>
          <a:stretch/>
        </p:blipFill>
        <p:spPr>
          <a:xfrm>
            <a:off x="5237019" y="0"/>
            <a:ext cx="6954981" cy="6858000"/>
          </a:xfrm>
          <a:prstGeom prst="rect">
            <a:avLst/>
          </a:prstGeom>
        </p:spPr>
      </p:pic>
      <p:pic>
        <p:nvPicPr>
          <p:cNvPr id="9" name="Picture 8">
            <a:extLst>
              <a:ext uri="{FF2B5EF4-FFF2-40B4-BE49-F238E27FC236}">
                <a16:creationId xmlns:a16="http://schemas.microsoft.com/office/drawing/2014/main" id="{6BCECCFA-0139-4C4F-9729-7E4AEF8D1A5D}"/>
              </a:ext>
            </a:extLst>
          </p:cNvPr>
          <p:cNvPicPr>
            <a:picLocks noChangeAspect="1"/>
          </p:cNvPicPr>
          <p:nvPr userDrawn="1"/>
        </p:nvPicPr>
        <p:blipFill>
          <a:blip r:embed="rId3"/>
          <a:srcRect/>
          <a:stretch/>
        </p:blipFill>
        <p:spPr>
          <a:xfrm>
            <a:off x="707457" y="2250369"/>
            <a:ext cx="4403352" cy="977901"/>
          </a:xfrm>
          <a:prstGeom prst="rect">
            <a:avLst/>
          </a:prstGeom>
        </p:spPr>
      </p:pic>
    </p:spTree>
    <p:extLst>
      <p:ext uri="{BB962C8B-B14F-4D97-AF65-F5344CB8AC3E}">
        <p14:creationId xmlns:p14="http://schemas.microsoft.com/office/powerpoint/2010/main" val="63356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4A4A4A"/>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9" name="Picture 8">
            <a:extLst>
              <a:ext uri="{FF2B5EF4-FFF2-40B4-BE49-F238E27FC236}">
                <a16:creationId xmlns:a16="http://schemas.microsoft.com/office/drawing/2014/main" id="{6BCECCFA-0139-4C4F-9729-7E4AEF8D1A5D}"/>
              </a:ext>
            </a:extLst>
          </p:cNvPr>
          <p:cNvPicPr>
            <a:picLocks noChangeAspect="1"/>
          </p:cNvPicPr>
          <p:nvPr userDrawn="1"/>
        </p:nvPicPr>
        <p:blipFill>
          <a:blip r:embed="rId2"/>
          <a:srcRect/>
          <a:stretch/>
        </p:blipFill>
        <p:spPr>
          <a:xfrm>
            <a:off x="707457" y="2250369"/>
            <a:ext cx="4403352" cy="977901"/>
          </a:xfrm>
          <a:prstGeom prst="rect">
            <a:avLst/>
          </a:prstGeom>
        </p:spPr>
      </p:pic>
    </p:spTree>
    <p:extLst>
      <p:ext uri="{BB962C8B-B14F-4D97-AF65-F5344CB8AC3E}">
        <p14:creationId xmlns:p14="http://schemas.microsoft.com/office/powerpoint/2010/main" val="126353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ADE3375-4D1E-3F47-A539-B56FF1950EE9}"/>
              </a:ext>
            </a:extLst>
          </p:cNvPr>
          <p:cNvSpPr/>
          <p:nvPr userDrawn="1"/>
        </p:nvSpPr>
        <p:spPr>
          <a:xfrm>
            <a:off x="-1" y="0"/>
            <a:ext cx="12192000" cy="685800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 Placeholder 4">
            <a:extLst>
              <a:ext uri="{FF2B5EF4-FFF2-40B4-BE49-F238E27FC236}">
                <a16:creationId xmlns:a16="http://schemas.microsoft.com/office/drawing/2014/main" id="{4DEEA03C-0954-3A49-A452-6B15446AC934}"/>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8" name="Text Placeholder 4">
            <a:extLst>
              <a:ext uri="{FF2B5EF4-FFF2-40B4-BE49-F238E27FC236}">
                <a16:creationId xmlns:a16="http://schemas.microsoft.com/office/drawing/2014/main" id="{0ACEDB60-0CE1-FB4E-ACA8-B23969DC4DAD}"/>
              </a:ext>
            </a:extLst>
          </p:cNvPr>
          <p:cNvSpPr>
            <a:spLocks noGrp="1"/>
          </p:cNvSpPr>
          <p:nvPr>
            <p:ph type="body" sz="quarter" idx="11"/>
          </p:nvPr>
        </p:nvSpPr>
        <p:spPr>
          <a:xfrm>
            <a:off x="1666483" y="4097712"/>
            <a:ext cx="7849633" cy="1723221"/>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5F593646-0D6A-7D43-B06D-E14F66C4A39F}"/>
              </a:ext>
            </a:extLst>
          </p:cNvPr>
          <p:cNvCxnSpPr/>
          <p:nvPr userDrawn="1"/>
        </p:nvCxnSpPr>
        <p:spPr>
          <a:xfrm>
            <a:off x="1631949" y="373425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4" name="Text Placeholder 17">
            <a:extLst>
              <a:ext uri="{FF2B5EF4-FFF2-40B4-BE49-F238E27FC236}">
                <a16:creationId xmlns:a16="http://schemas.microsoft.com/office/drawing/2014/main" id="{E163EBEA-1241-B94F-8F34-6336A50F48C3}"/>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pic>
        <p:nvPicPr>
          <p:cNvPr id="17" name="Picture 16" descr="connect graphics@2x copy 9.png">
            <a:extLst>
              <a:ext uri="{FF2B5EF4-FFF2-40B4-BE49-F238E27FC236}">
                <a16:creationId xmlns:a16="http://schemas.microsoft.com/office/drawing/2014/main" id="{C8607FD4-06F7-184E-A828-B730545E0D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0" name="Slide Number Placeholder 2">
            <a:extLst>
              <a:ext uri="{FF2B5EF4-FFF2-40B4-BE49-F238E27FC236}">
                <a16:creationId xmlns:a16="http://schemas.microsoft.com/office/drawing/2014/main" id="{5C6A3F29-B0A3-B54C-8E6F-73E1FE4D11BC}"/>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35315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413617-F9E0-9347-9C66-29A590E39EB4}"/>
              </a:ext>
            </a:extLst>
          </p:cNvPr>
          <p:cNvSpPr/>
          <p:nvPr userDrawn="1"/>
        </p:nvSpPr>
        <p:spPr>
          <a:xfrm>
            <a:off x="0" y="0"/>
            <a:ext cx="12192000" cy="6858000"/>
          </a:xfrm>
          <a:prstGeom prst="rect">
            <a:avLst/>
          </a:prstGeom>
          <a:solidFill>
            <a:srgbClr val="99C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 Placeholder 4">
            <a:extLst>
              <a:ext uri="{FF2B5EF4-FFF2-40B4-BE49-F238E27FC236}">
                <a16:creationId xmlns:a16="http://schemas.microsoft.com/office/drawing/2014/main" id="{B8F2DCE3-266B-9546-864A-9D48392E2AE6}"/>
              </a:ext>
            </a:extLst>
          </p:cNvPr>
          <p:cNvSpPr>
            <a:spLocks noGrp="1"/>
          </p:cNvSpPr>
          <p:nvPr>
            <p:ph type="body" sz="quarter" idx="11"/>
          </p:nvPr>
        </p:nvSpPr>
        <p:spPr>
          <a:xfrm>
            <a:off x="1666482" y="4097712"/>
            <a:ext cx="7849634" cy="1868190"/>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3" name="Straight Connector 12">
            <a:extLst>
              <a:ext uri="{FF2B5EF4-FFF2-40B4-BE49-F238E27FC236}">
                <a16:creationId xmlns:a16="http://schemas.microsoft.com/office/drawing/2014/main" id="{74F618E2-F1B2-084F-9EAB-46EFD45AE7F1}"/>
              </a:ext>
            </a:extLst>
          </p:cNvPr>
          <p:cNvCxnSpPr/>
          <p:nvPr userDrawn="1"/>
        </p:nvCxnSpPr>
        <p:spPr>
          <a:xfrm>
            <a:off x="1631949" y="392153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AA3BA7F-BA13-E149-AB7F-B3612BCF1DA9}"/>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7">
            <a:extLst>
              <a:ext uri="{FF2B5EF4-FFF2-40B4-BE49-F238E27FC236}">
                <a16:creationId xmlns:a16="http://schemas.microsoft.com/office/drawing/2014/main" id="{B79E175C-1FA5-7E43-A6F8-1B84949712E8}"/>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pic>
        <p:nvPicPr>
          <p:cNvPr id="11" name="Picture 10" descr="connect graphics@2x copy 9.png">
            <a:extLst>
              <a:ext uri="{FF2B5EF4-FFF2-40B4-BE49-F238E27FC236}">
                <a16:creationId xmlns:a16="http://schemas.microsoft.com/office/drawing/2014/main" id="{2108C037-9037-EC4D-B912-A1538E0F9D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4" name="Slide Number Placeholder 2">
            <a:extLst>
              <a:ext uri="{FF2B5EF4-FFF2-40B4-BE49-F238E27FC236}">
                <a16:creationId xmlns:a16="http://schemas.microsoft.com/office/drawing/2014/main" id="{14DFC619-1B8B-D644-8CB1-B38F800CBF4D}"/>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74169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BD82C7-EDE7-9248-A697-4FA5039F2C3B}"/>
              </a:ext>
            </a:extLst>
          </p:cNvPr>
          <p:cNvSpPr/>
          <p:nvPr userDrawn="1"/>
        </p:nvSpPr>
        <p:spPr>
          <a:xfrm>
            <a:off x="0" y="0"/>
            <a:ext cx="12192000" cy="6984776"/>
          </a:xfrm>
          <a:prstGeom prst="rect">
            <a:avLst/>
          </a:prstGeom>
          <a:solidFill>
            <a:srgbClr val="F9C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1" name="Picture 20" descr="connect graphics@2x copy 9.png">
            <a:extLst>
              <a:ext uri="{FF2B5EF4-FFF2-40B4-BE49-F238E27FC236}">
                <a16:creationId xmlns:a16="http://schemas.microsoft.com/office/drawing/2014/main" id="{E0AD615D-351E-FF42-BF32-9066B10A3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2" name="Text Placeholder 4">
            <a:extLst>
              <a:ext uri="{FF2B5EF4-FFF2-40B4-BE49-F238E27FC236}">
                <a16:creationId xmlns:a16="http://schemas.microsoft.com/office/drawing/2014/main" id="{455E0DF7-F775-BD4F-A506-BC5D8303E26D}"/>
              </a:ext>
            </a:extLst>
          </p:cNvPr>
          <p:cNvSpPr>
            <a:spLocks noGrp="1"/>
          </p:cNvSpPr>
          <p:nvPr>
            <p:ph type="body" sz="quarter" idx="11"/>
          </p:nvPr>
        </p:nvSpPr>
        <p:spPr>
          <a:xfrm>
            <a:off x="1666483" y="4097712"/>
            <a:ext cx="7849633" cy="2035456"/>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3" name="Straight Connector 12">
            <a:extLst>
              <a:ext uri="{FF2B5EF4-FFF2-40B4-BE49-F238E27FC236}">
                <a16:creationId xmlns:a16="http://schemas.microsoft.com/office/drawing/2014/main" id="{2D58ED01-F47C-9147-86D3-D8EBD4CCB88E}"/>
              </a:ext>
            </a:extLst>
          </p:cNvPr>
          <p:cNvCxnSpPr/>
          <p:nvPr userDrawn="1"/>
        </p:nvCxnSpPr>
        <p:spPr>
          <a:xfrm>
            <a:off x="1631949" y="392153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A0773B17-0E41-AD41-AE7B-F8ACB0AFBA0A}"/>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7">
            <a:extLst>
              <a:ext uri="{FF2B5EF4-FFF2-40B4-BE49-F238E27FC236}">
                <a16:creationId xmlns:a16="http://schemas.microsoft.com/office/drawing/2014/main" id="{A762CBF4-7BA4-4746-80E1-B55E4C9A39FA}"/>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sp>
        <p:nvSpPr>
          <p:cNvPr id="11" name="Slide Number Placeholder 2">
            <a:extLst>
              <a:ext uri="{FF2B5EF4-FFF2-40B4-BE49-F238E27FC236}">
                <a16:creationId xmlns:a16="http://schemas.microsoft.com/office/drawing/2014/main" id="{DC91AB08-050D-CB43-88B4-84F103735BB6}"/>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318213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FCFDC48-B866-304D-BD6D-986CC2392BE6}"/>
              </a:ext>
            </a:extLst>
          </p:cNvPr>
          <p:cNvSpPr txBox="1"/>
          <p:nvPr userDrawn="1"/>
        </p:nvSpPr>
        <p:spPr>
          <a:xfrm>
            <a:off x="920016" y="4678005"/>
            <a:ext cx="556164" cy="523220"/>
          </a:xfrm>
          <a:prstGeom prst="rect">
            <a:avLst/>
          </a:prstGeom>
          <a:noFill/>
        </p:spPr>
        <p:txBody>
          <a:bodyPr wrap="square" rtlCol="0">
            <a:spAutoFit/>
          </a:bodyPr>
          <a:lstStyle/>
          <a:p>
            <a:r>
              <a:rPr lang="en-US" sz="2800">
                <a:solidFill>
                  <a:schemeClr val="bg1"/>
                </a:solidFill>
              </a:rPr>
              <a:t>5.</a:t>
            </a:r>
          </a:p>
        </p:txBody>
      </p:sp>
      <p:pic>
        <p:nvPicPr>
          <p:cNvPr id="36" name="Picture 35">
            <a:extLst>
              <a:ext uri="{FF2B5EF4-FFF2-40B4-BE49-F238E27FC236}">
                <a16:creationId xmlns:a16="http://schemas.microsoft.com/office/drawing/2014/main" id="{18C246C5-ABD9-B349-BDA5-4BD49E33FD1D}"/>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7" name="Rectangle 36">
            <a:extLst>
              <a:ext uri="{FF2B5EF4-FFF2-40B4-BE49-F238E27FC236}">
                <a16:creationId xmlns:a16="http://schemas.microsoft.com/office/drawing/2014/main" id="{0B1AFCB9-E3B0-0949-B5A0-9D932A7FFA1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39" name="Straight Connector 38">
            <a:extLst>
              <a:ext uri="{FF2B5EF4-FFF2-40B4-BE49-F238E27FC236}">
                <a16:creationId xmlns:a16="http://schemas.microsoft.com/office/drawing/2014/main" id="{C2B6A306-F101-674E-98C2-ED50DD8B8A9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12">
            <a:extLst>
              <a:ext uri="{FF2B5EF4-FFF2-40B4-BE49-F238E27FC236}">
                <a16:creationId xmlns:a16="http://schemas.microsoft.com/office/drawing/2014/main" id="{2E4289F9-89DA-2F47-AD17-084FE82226B7}"/>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Contents</a:t>
            </a:r>
          </a:p>
        </p:txBody>
      </p:sp>
      <p:sp>
        <p:nvSpPr>
          <p:cNvPr id="3" name="TextBox 2">
            <a:extLst>
              <a:ext uri="{FF2B5EF4-FFF2-40B4-BE49-F238E27FC236}">
                <a16:creationId xmlns:a16="http://schemas.microsoft.com/office/drawing/2014/main" id="{400C6B10-884B-604F-AB3E-5C3D3D57B433}"/>
              </a:ext>
            </a:extLst>
          </p:cNvPr>
          <p:cNvSpPr txBox="1"/>
          <p:nvPr userDrawn="1"/>
        </p:nvSpPr>
        <p:spPr>
          <a:xfrm>
            <a:off x="1165860" y="2320290"/>
            <a:ext cx="184731" cy="369332"/>
          </a:xfrm>
          <a:prstGeom prst="rect">
            <a:avLst/>
          </a:prstGeom>
          <a:noFill/>
        </p:spPr>
        <p:txBody>
          <a:bodyPr wrap="none" rtlCol="0">
            <a:spAutoFit/>
          </a:bodyPr>
          <a:lstStyle/>
          <a:p>
            <a:endParaRPr lang="en-US"/>
          </a:p>
        </p:txBody>
      </p:sp>
      <p:sp>
        <p:nvSpPr>
          <p:cNvPr id="20" name="Text Placeholder 4">
            <a:extLst>
              <a:ext uri="{FF2B5EF4-FFF2-40B4-BE49-F238E27FC236}">
                <a16:creationId xmlns:a16="http://schemas.microsoft.com/office/drawing/2014/main" id="{024FF899-2DBE-174C-910E-07B6119C97E5}"/>
              </a:ext>
            </a:extLst>
          </p:cNvPr>
          <p:cNvSpPr>
            <a:spLocks noGrp="1"/>
          </p:cNvSpPr>
          <p:nvPr>
            <p:ph type="body" sz="quarter" idx="18" hasCustomPrompt="1"/>
          </p:nvPr>
        </p:nvSpPr>
        <p:spPr>
          <a:xfrm>
            <a:off x="843237" y="1595966"/>
            <a:ext cx="682370" cy="615757"/>
          </a:xfrm>
          <a:prstGeom prst="rect">
            <a:avLst/>
          </a:prstGeom>
          <a:solidFill>
            <a:schemeClr val="accent3"/>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1.</a:t>
            </a:r>
          </a:p>
        </p:txBody>
      </p:sp>
      <p:sp>
        <p:nvSpPr>
          <p:cNvPr id="21" name="Text Placeholder 15">
            <a:extLst>
              <a:ext uri="{FF2B5EF4-FFF2-40B4-BE49-F238E27FC236}">
                <a16:creationId xmlns:a16="http://schemas.microsoft.com/office/drawing/2014/main" id="{210572D3-0AA9-1D4B-BEBE-8B922CD8D1B3}"/>
              </a:ext>
            </a:extLst>
          </p:cNvPr>
          <p:cNvSpPr>
            <a:spLocks noGrp="1"/>
          </p:cNvSpPr>
          <p:nvPr>
            <p:ph type="body" sz="quarter" idx="11"/>
          </p:nvPr>
        </p:nvSpPr>
        <p:spPr>
          <a:xfrm>
            <a:off x="1674530" y="1592016"/>
            <a:ext cx="9846507"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15">
            <a:extLst>
              <a:ext uri="{FF2B5EF4-FFF2-40B4-BE49-F238E27FC236}">
                <a16:creationId xmlns:a16="http://schemas.microsoft.com/office/drawing/2014/main" id="{3E063385-4227-394E-9432-F70E54241769}"/>
              </a:ext>
            </a:extLst>
          </p:cNvPr>
          <p:cNvSpPr>
            <a:spLocks noGrp="1"/>
          </p:cNvSpPr>
          <p:nvPr>
            <p:ph type="body" sz="quarter" idx="26"/>
          </p:nvPr>
        </p:nvSpPr>
        <p:spPr>
          <a:xfrm>
            <a:off x="1674530" y="2417413"/>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15">
            <a:extLst>
              <a:ext uri="{FF2B5EF4-FFF2-40B4-BE49-F238E27FC236}">
                <a16:creationId xmlns:a16="http://schemas.microsoft.com/office/drawing/2014/main" id="{3E60E3F4-D6E6-E546-A850-97607D9507CC}"/>
              </a:ext>
            </a:extLst>
          </p:cNvPr>
          <p:cNvSpPr>
            <a:spLocks noGrp="1"/>
          </p:cNvSpPr>
          <p:nvPr>
            <p:ph type="body" sz="quarter" idx="27"/>
          </p:nvPr>
        </p:nvSpPr>
        <p:spPr>
          <a:xfrm>
            <a:off x="1674530" y="3242810"/>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5" name="Text Placeholder 15">
            <a:extLst>
              <a:ext uri="{FF2B5EF4-FFF2-40B4-BE49-F238E27FC236}">
                <a16:creationId xmlns:a16="http://schemas.microsoft.com/office/drawing/2014/main" id="{1D22D090-03D6-CF48-8619-15171A1804E2}"/>
              </a:ext>
            </a:extLst>
          </p:cNvPr>
          <p:cNvSpPr>
            <a:spLocks noGrp="1"/>
          </p:cNvSpPr>
          <p:nvPr>
            <p:ph type="body" sz="quarter" idx="28"/>
          </p:nvPr>
        </p:nvSpPr>
        <p:spPr>
          <a:xfrm>
            <a:off x="1686888" y="4068207"/>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7" name="Text Placeholder 15">
            <a:extLst>
              <a:ext uri="{FF2B5EF4-FFF2-40B4-BE49-F238E27FC236}">
                <a16:creationId xmlns:a16="http://schemas.microsoft.com/office/drawing/2014/main" id="{E4C02215-E64E-CC42-8D4A-3B27F5D5F4AF}"/>
              </a:ext>
            </a:extLst>
          </p:cNvPr>
          <p:cNvSpPr>
            <a:spLocks noGrp="1"/>
          </p:cNvSpPr>
          <p:nvPr>
            <p:ph type="body" sz="quarter" idx="29"/>
          </p:nvPr>
        </p:nvSpPr>
        <p:spPr>
          <a:xfrm>
            <a:off x="1686888" y="4893604"/>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30" name="Text Placeholder 4">
            <a:extLst>
              <a:ext uri="{FF2B5EF4-FFF2-40B4-BE49-F238E27FC236}">
                <a16:creationId xmlns:a16="http://schemas.microsoft.com/office/drawing/2014/main" id="{720D7DA4-C650-1746-A4FF-B94EDDCC342F}"/>
              </a:ext>
            </a:extLst>
          </p:cNvPr>
          <p:cNvSpPr>
            <a:spLocks noGrp="1"/>
          </p:cNvSpPr>
          <p:nvPr>
            <p:ph type="body" sz="quarter" idx="30" hasCustomPrompt="1"/>
          </p:nvPr>
        </p:nvSpPr>
        <p:spPr>
          <a:xfrm>
            <a:off x="844464" y="2420376"/>
            <a:ext cx="682370" cy="615757"/>
          </a:xfrm>
          <a:prstGeom prst="rect">
            <a:avLst/>
          </a:prstGeom>
          <a:solidFill>
            <a:schemeClr val="accent5">
              <a:lumMod val="60000"/>
              <a:lumOff val="40000"/>
            </a:schemeClr>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2.</a:t>
            </a:r>
          </a:p>
        </p:txBody>
      </p:sp>
      <p:sp>
        <p:nvSpPr>
          <p:cNvPr id="31" name="Text Placeholder 4">
            <a:extLst>
              <a:ext uri="{FF2B5EF4-FFF2-40B4-BE49-F238E27FC236}">
                <a16:creationId xmlns:a16="http://schemas.microsoft.com/office/drawing/2014/main" id="{0952EF54-9956-6D49-AE4B-0097170C8CA3}"/>
              </a:ext>
            </a:extLst>
          </p:cNvPr>
          <p:cNvSpPr>
            <a:spLocks noGrp="1"/>
          </p:cNvSpPr>
          <p:nvPr>
            <p:ph type="body" sz="quarter" idx="31" hasCustomPrompt="1"/>
          </p:nvPr>
        </p:nvSpPr>
        <p:spPr>
          <a:xfrm>
            <a:off x="835579" y="3244786"/>
            <a:ext cx="682370" cy="615757"/>
          </a:xfrm>
          <a:prstGeom prst="rect">
            <a:avLst/>
          </a:prstGeom>
          <a:solidFill>
            <a:schemeClr val="accent6"/>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3.</a:t>
            </a:r>
          </a:p>
        </p:txBody>
      </p:sp>
      <p:sp>
        <p:nvSpPr>
          <p:cNvPr id="32" name="Text Placeholder 4">
            <a:extLst>
              <a:ext uri="{FF2B5EF4-FFF2-40B4-BE49-F238E27FC236}">
                <a16:creationId xmlns:a16="http://schemas.microsoft.com/office/drawing/2014/main" id="{256A16A8-845C-BD48-91D0-F7D5785EFFD2}"/>
              </a:ext>
            </a:extLst>
          </p:cNvPr>
          <p:cNvSpPr>
            <a:spLocks noGrp="1"/>
          </p:cNvSpPr>
          <p:nvPr>
            <p:ph type="body" sz="quarter" idx="32" hasCustomPrompt="1"/>
          </p:nvPr>
        </p:nvSpPr>
        <p:spPr>
          <a:xfrm>
            <a:off x="838567" y="4069196"/>
            <a:ext cx="682370" cy="615757"/>
          </a:xfrm>
          <a:prstGeom prst="rect">
            <a:avLst/>
          </a:prstGeom>
          <a:solidFill>
            <a:schemeClr val="accent5"/>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4.</a:t>
            </a:r>
          </a:p>
        </p:txBody>
      </p:sp>
      <p:sp>
        <p:nvSpPr>
          <p:cNvPr id="33" name="Text Placeholder 4">
            <a:extLst>
              <a:ext uri="{FF2B5EF4-FFF2-40B4-BE49-F238E27FC236}">
                <a16:creationId xmlns:a16="http://schemas.microsoft.com/office/drawing/2014/main" id="{0BB4806B-C7FA-DD4C-A1C9-B16EAF546626}"/>
              </a:ext>
            </a:extLst>
          </p:cNvPr>
          <p:cNvSpPr>
            <a:spLocks noGrp="1"/>
          </p:cNvSpPr>
          <p:nvPr>
            <p:ph type="body" sz="quarter" idx="33" hasCustomPrompt="1"/>
          </p:nvPr>
        </p:nvSpPr>
        <p:spPr>
          <a:xfrm>
            <a:off x="835579" y="4893604"/>
            <a:ext cx="682370" cy="615757"/>
          </a:xfrm>
          <a:prstGeom prst="rect">
            <a:avLst/>
          </a:prstGeom>
          <a:solidFill>
            <a:schemeClr val="accent4"/>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5.</a:t>
            </a:r>
          </a:p>
        </p:txBody>
      </p:sp>
    </p:spTree>
    <p:extLst>
      <p:ext uri="{BB962C8B-B14F-4D97-AF65-F5344CB8AC3E}">
        <p14:creationId xmlns:p14="http://schemas.microsoft.com/office/powerpoint/2010/main" val="204517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F9DC7-917E-B249-88D2-59ABC03BDF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81299C-24FA-7B4C-BC79-17EC71AD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2">
            <a:extLst>
              <a:ext uri="{FF2B5EF4-FFF2-40B4-BE49-F238E27FC236}">
                <a16:creationId xmlns:a16="http://schemas.microsoft.com/office/drawing/2014/main" id="{97B4BA41-D9DD-FC4E-AFF6-2659E2D90A1F}"/>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2715390037"/>
      </p:ext>
    </p:extLst>
  </p:cSld>
  <p:clrMap bg1="lt1" tx1="dk1" bg2="lt2" tx2="dk2" accent1="accent1" accent2="accent2" accent3="accent3" accent4="accent4" accent5="accent5" accent6="accent6" hlink="hlink" folHlink="folHlink"/>
  <p:sldLayoutIdLst>
    <p:sldLayoutId id="2147483685" r:id="rId1"/>
    <p:sldLayoutId id="2147483718" r:id="rId2"/>
    <p:sldLayoutId id="2147483715" r:id="rId3"/>
    <p:sldLayoutId id="2147483719" r:id="rId4"/>
    <p:sldLayoutId id="2147483720" r:id="rId5"/>
    <p:sldLayoutId id="2147483659" r:id="rId6"/>
    <p:sldLayoutId id="2147483660" r:id="rId7"/>
    <p:sldLayoutId id="2147483661" r:id="rId8"/>
    <p:sldLayoutId id="2147483721" r:id="rId9"/>
    <p:sldLayoutId id="2147483658" r:id="rId10"/>
    <p:sldLayoutId id="2147483707" r:id="rId11"/>
    <p:sldLayoutId id="2147483706" r:id="rId12"/>
    <p:sldLayoutId id="2147483663" r:id="rId13"/>
    <p:sldLayoutId id="2147483696" r:id="rId14"/>
    <p:sldLayoutId id="2147483704" r:id="rId15"/>
    <p:sldLayoutId id="2147483717" r:id="rId16"/>
    <p:sldLayoutId id="2147483698" r:id="rId17"/>
    <p:sldLayoutId id="2147483699" r:id="rId18"/>
    <p:sldLayoutId id="2147483700" r:id="rId19"/>
    <p:sldLayoutId id="2147483705" r:id="rId20"/>
    <p:sldLayoutId id="2147483664" r:id="rId21"/>
    <p:sldLayoutId id="2147483702" r:id="rId22"/>
    <p:sldLayoutId id="2147483665" r:id="rId23"/>
    <p:sldLayoutId id="2147483662" r:id="rId24"/>
    <p:sldLayoutId id="2147483712" r:id="rId25"/>
    <p:sldLayoutId id="2147483667" r:id="rId26"/>
    <p:sldLayoutId id="2147483677" r:id="rId27"/>
    <p:sldLayoutId id="2147483694" r:id="rId28"/>
    <p:sldLayoutId id="2147483723" r:id="rId29"/>
  </p:sldLayoutIdLst>
  <p:hf hdr="0" ftr="0" dt="0"/>
  <p:txStyles>
    <p:titleStyle>
      <a:lvl1pPr algn="l" defTabSz="914400" rtl="0" eaLnBrk="1" latinLnBrk="0" hangingPunct="1">
        <a:lnSpc>
          <a:spcPct val="90000"/>
        </a:lnSpc>
        <a:spcBef>
          <a:spcPct val="0"/>
        </a:spcBef>
        <a:buNone/>
        <a:defRPr sz="4400" kern="1200">
          <a:solidFill>
            <a:srgbClr val="4A4A4A"/>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A4A4A"/>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rgbClr val="4A4A4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A4A4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A4A4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4A4A4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141EB78-099E-454D-A9A6-A7EB9305FE09}"/>
              </a:ext>
            </a:extLst>
          </p:cNvPr>
          <p:cNvSpPr>
            <a:spLocks noGrp="1"/>
          </p:cNvSpPr>
          <p:nvPr>
            <p:ph type="title" idx="4294967295"/>
          </p:nvPr>
        </p:nvSpPr>
        <p:spPr>
          <a:xfrm>
            <a:off x="708025" y="3429000"/>
            <a:ext cx="9036050" cy="1152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chemeClr val="bg1"/>
                </a:solidFill>
                <a:effectLst/>
                <a:uLnTx/>
                <a:uFillTx/>
                <a:latin typeface="+mn-lt"/>
                <a:ea typeface="+mn-ea"/>
                <a:cs typeface="+mn-cs"/>
              </a:rPr>
              <a:t>B&amp;NES Council | Citizens’ Panel on Active Travel in Bath and North East Somerset</a:t>
            </a:r>
          </a:p>
        </p:txBody>
      </p:sp>
      <p:sp>
        <p:nvSpPr>
          <p:cNvPr id="10" name="Text Placeholder 9">
            <a:extLst>
              <a:ext uri="{FF2B5EF4-FFF2-40B4-BE49-F238E27FC236}">
                <a16:creationId xmlns:a16="http://schemas.microsoft.com/office/drawing/2014/main" id="{23A98B38-C147-0F45-97F8-31E22189A511}"/>
              </a:ext>
            </a:extLst>
          </p:cNvPr>
          <p:cNvSpPr>
            <a:spLocks noGrp="1"/>
          </p:cNvSpPr>
          <p:nvPr>
            <p:ph type="body" sz="quarter" idx="11"/>
          </p:nvPr>
        </p:nvSpPr>
        <p:spPr/>
        <p:txBody>
          <a:bodyPr/>
          <a:lstStyle/>
          <a:p>
            <a:r>
              <a:rPr lang="en-US"/>
              <a:t>Full report | October 2022</a:t>
            </a:r>
          </a:p>
        </p:txBody>
      </p:sp>
      <p:pic>
        <p:nvPicPr>
          <p:cNvPr id="3" name="Picture 2" descr="Bath &amp; North East Somerset Council &#10;Improving people's lives">
            <a:extLst>
              <a:ext uri="{FF2B5EF4-FFF2-40B4-BE49-F238E27FC236}">
                <a16:creationId xmlns:a16="http://schemas.microsoft.com/office/drawing/2014/main" id="{D25230B4-143D-D373-EFF6-666A55CEB2B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75488" y="359467"/>
            <a:ext cx="1902666" cy="1052453"/>
          </a:xfrm>
          <a:prstGeom prst="rect">
            <a:avLst/>
          </a:prstGeom>
        </p:spPr>
      </p:pic>
    </p:spTree>
    <p:extLst>
      <p:ext uri="{BB962C8B-B14F-4D97-AF65-F5344CB8AC3E}">
        <p14:creationId xmlns:p14="http://schemas.microsoft.com/office/powerpoint/2010/main" val="77819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20715-3D7E-742A-D9F0-52C0AA7B5832}"/>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Finally, participants thought it was important to engage citizens in the process to help secure buy-in</a:t>
            </a:r>
          </a:p>
        </p:txBody>
      </p:sp>
      <p:sp>
        <p:nvSpPr>
          <p:cNvPr id="4" name="Rectangle 3">
            <a:extLst>
              <a:ext uri="{FF2B5EF4-FFF2-40B4-BE49-F238E27FC236}">
                <a16:creationId xmlns:a16="http://schemas.microsoft.com/office/drawing/2014/main" id="{0105D196-64FC-273B-48EF-8E58470F8AE3}"/>
              </a:ext>
            </a:extLst>
          </p:cNvPr>
          <p:cNvSpPr/>
          <p:nvPr/>
        </p:nvSpPr>
        <p:spPr>
          <a:xfrm>
            <a:off x="804285" y="2289591"/>
            <a:ext cx="3392331" cy="7387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Engage local residents</a:t>
            </a:r>
          </a:p>
        </p:txBody>
      </p:sp>
      <p:sp>
        <p:nvSpPr>
          <p:cNvPr id="6" name="Rectangle 5">
            <a:extLst>
              <a:ext uri="{FF2B5EF4-FFF2-40B4-BE49-F238E27FC236}">
                <a16:creationId xmlns:a16="http://schemas.microsoft.com/office/drawing/2014/main" id="{5ACD31E9-FB30-9B6D-4AC1-D90B02D2982C}"/>
              </a:ext>
            </a:extLst>
          </p:cNvPr>
          <p:cNvSpPr/>
          <p:nvPr/>
        </p:nvSpPr>
        <p:spPr>
          <a:xfrm>
            <a:off x="8111811" y="2289592"/>
            <a:ext cx="3392330" cy="73470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Highlight tangible benefits of active travel that resonate</a:t>
            </a:r>
          </a:p>
        </p:txBody>
      </p:sp>
      <p:sp>
        <p:nvSpPr>
          <p:cNvPr id="9" name="Rectangle 8">
            <a:extLst>
              <a:ext uri="{FF2B5EF4-FFF2-40B4-BE49-F238E27FC236}">
                <a16:creationId xmlns:a16="http://schemas.microsoft.com/office/drawing/2014/main" id="{5625823F-53D3-6C61-D3E6-B1A6792AF711}"/>
              </a:ext>
            </a:extLst>
          </p:cNvPr>
          <p:cNvSpPr/>
          <p:nvPr/>
        </p:nvSpPr>
        <p:spPr>
          <a:xfrm>
            <a:off x="804285" y="3024299"/>
            <a:ext cx="3392331" cy="117858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r>
              <a:rPr lang="en-GB" sz="1400" b="1">
                <a:solidFill>
                  <a:schemeClr val="tx1"/>
                </a:solidFill>
              </a:rPr>
              <a:t>Consult</a:t>
            </a:r>
            <a:r>
              <a:rPr lang="en-GB" sz="1400">
                <a:solidFill>
                  <a:schemeClr val="tx1"/>
                </a:solidFill>
              </a:rPr>
              <a:t> </a:t>
            </a:r>
            <a:r>
              <a:rPr lang="en-GB" sz="1400" b="1">
                <a:solidFill>
                  <a:schemeClr val="tx1"/>
                </a:solidFill>
              </a:rPr>
              <a:t>residents</a:t>
            </a:r>
            <a:r>
              <a:rPr lang="en-GB" sz="1400">
                <a:solidFill>
                  <a:schemeClr val="tx1"/>
                </a:solidFill>
              </a:rPr>
              <a:t> on schemes that may have an impact on their lives.</a:t>
            </a:r>
          </a:p>
        </p:txBody>
      </p:sp>
      <p:sp>
        <p:nvSpPr>
          <p:cNvPr id="10" name="Rectangle 9">
            <a:extLst>
              <a:ext uri="{FF2B5EF4-FFF2-40B4-BE49-F238E27FC236}">
                <a16:creationId xmlns:a16="http://schemas.microsoft.com/office/drawing/2014/main" id="{2C4BD37D-AC7A-E77A-97F7-7AF821AB8FE5}"/>
              </a:ext>
            </a:extLst>
          </p:cNvPr>
          <p:cNvSpPr/>
          <p:nvPr/>
        </p:nvSpPr>
        <p:spPr>
          <a:xfrm>
            <a:off x="804285" y="4370665"/>
            <a:ext cx="3392330" cy="17810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1400" i="1">
                <a:solidFill>
                  <a:schemeClr val="tx1"/>
                </a:solidFill>
              </a:rPr>
              <a:t>“It seems that if the Council want to encourage cycling they really need to listen to residents to work out where they would be best placed.”</a:t>
            </a:r>
          </a:p>
          <a:p>
            <a:pPr algn="r"/>
            <a:r>
              <a:rPr lang="en-GB" sz="1400">
                <a:solidFill>
                  <a:schemeClr val="tx1"/>
                </a:solidFill>
              </a:rPr>
              <a:t>Frequent active traveller, 34-54</a:t>
            </a:r>
            <a:endParaRPr lang="en-GB" sz="1400">
              <a:solidFill>
                <a:schemeClr val="tx1"/>
              </a:solidFill>
              <a:cs typeface="Arial"/>
            </a:endParaRPr>
          </a:p>
        </p:txBody>
      </p:sp>
      <p:sp>
        <p:nvSpPr>
          <p:cNvPr id="12" name="Rectangle 11">
            <a:extLst>
              <a:ext uri="{FF2B5EF4-FFF2-40B4-BE49-F238E27FC236}">
                <a16:creationId xmlns:a16="http://schemas.microsoft.com/office/drawing/2014/main" id="{7D27FC82-A221-8A84-CB4C-DBB42FB1269B}"/>
              </a:ext>
            </a:extLst>
          </p:cNvPr>
          <p:cNvSpPr/>
          <p:nvPr/>
        </p:nvSpPr>
        <p:spPr>
          <a:xfrm>
            <a:off x="8111812" y="3024298"/>
            <a:ext cx="3392330" cy="11785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r>
              <a:rPr lang="en-GB" sz="1400">
                <a:solidFill>
                  <a:schemeClr val="tx1"/>
                </a:solidFill>
              </a:rPr>
              <a:t>The key tangible benefits that resonate are personal physical and mental </a:t>
            </a:r>
            <a:r>
              <a:rPr lang="en-GB" sz="1400" b="1">
                <a:solidFill>
                  <a:schemeClr val="tx1"/>
                </a:solidFill>
              </a:rPr>
              <a:t>health benefits </a:t>
            </a:r>
            <a:r>
              <a:rPr lang="en-GB" sz="1400">
                <a:solidFill>
                  <a:schemeClr val="tx1"/>
                </a:solidFill>
              </a:rPr>
              <a:t>and </a:t>
            </a:r>
            <a:r>
              <a:rPr lang="en-GB" sz="1400" b="1">
                <a:solidFill>
                  <a:schemeClr val="tx1"/>
                </a:solidFill>
              </a:rPr>
              <a:t>reducing congestion </a:t>
            </a:r>
            <a:r>
              <a:rPr lang="en-GB" sz="1400">
                <a:solidFill>
                  <a:schemeClr val="tx1"/>
                </a:solidFill>
              </a:rPr>
              <a:t>on roads, which resonates even for the least keen on active travel.</a:t>
            </a:r>
          </a:p>
        </p:txBody>
      </p:sp>
      <p:sp>
        <p:nvSpPr>
          <p:cNvPr id="14" name="Rectangle 13">
            <a:extLst>
              <a:ext uri="{FF2B5EF4-FFF2-40B4-BE49-F238E27FC236}">
                <a16:creationId xmlns:a16="http://schemas.microsoft.com/office/drawing/2014/main" id="{1E19BD02-E3D4-DD2C-7B6B-3E6B2DF97395}"/>
              </a:ext>
            </a:extLst>
          </p:cNvPr>
          <p:cNvSpPr/>
          <p:nvPr/>
        </p:nvSpPr>
        <p:spPr>
          <a:xfrm>
            <a:off x="8111811" y="4370664"/>
            <a:ext cx="3392330" cy="17762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1400" i="1">
                <a:solidFill>
                  <a:schemeClr val="tx1"/>
                </a:solidFill>
              </a:rPr>
              <a:t>“The more of us that can actively travel, [the more] it frees up the road and makes less congestion and pollution.”</a:t>
            </a:r>
          </a:p>
          <a:p>
            <a:pPr algn="r"/>
            <a:r>
              <a:rPr lang="en-GB" sz="1400">
                <a:solidFill>
                  <a:schemeClr val="tx1"/>
                </a:solidFill>
              </a:rPr>
              <a:t>Frequent active traveller, 35-54</a:t>
            </a:r>
          </a:p>
        </p:txBody>
      </p:sp>
      <p:sp>
        <p:nvSpPr>
          <p:cNvPr id="11" name="Rectangle 10">
            <a:extLst>
              <a:ext uri="{FF2B5EF4-FFF2-40B4-BE49-F238E27FC236}">
                <a16:creationId xmlns:a16="http://schemas.microsoft.com/office/drawing/2014/main" id="{93B2E058-9EB1-FE98-953F-B4E47C39A7F6}"/>
              </a:ext>
            </a:extLst>
          </p:cNvPr>
          <p:cNvSpPr/>
          <p:nvPr/>
        </p:nvSpPr>
        <p:spPr>
          <a:xfrm>
            <a:off x="4458048" y="2289591"/>
            <a:ext cx="3392331" cy="7347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Demonstrate the evidence basis</a:t>
            </a:r>
          </a:p>
        </p:txBody>
      </p:sp>
      <p:sp>
        <p:nvSpPr>
          <p:cNvPr id="15" name="Rectangle 14">
            <a:extLst>
              <a:ext uri="{FF2B5EF4-FFF2-40B4-BE49-F238E27FC236}">
                <a16:creationId xmlns:a16="http://schemas.microsoft.com/office/drawing/2014/main" id="{E0417C23-4A13-E869-BEDE-A26F85135276}"/>
              </a:ext>
            </a:extLst>
          </p:cNvPr>
          <p:cNvSpPr/>
          <p:nvPr/>
        </p:nvSpPr>
        <p:spPr>
          <a:xfrm>
            <a:off x="4458049" y="3024299"/>
            <a:ext cx="3392330" cy="117858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r>
              <a:rPr lang="en-GB" sz="1400">
                <a:solidFill>
                  <a:schemeClr val="tx1"/>
                </a:solidFill>
              </a:rPr>
              <a:t>A clear account of </a:t>
            </a:r>
            <a:r>
              <a:rPr lang="en-GB" sz="1400" b="1">
                <a:solidFill>
                  <a:schemeClr val="tx1"/>
                </a:solidFill>
              </a:rPr>
              <a:t>why</a:t>
            </a:r>
            <a:r>
              <a:rPr lang="en-GB" sz="1400">
                <a:solidFill>
                  <a:schemeClr val="tx1"/>
                </a:solidFill>
              </a:rPr>
              <a:t> an active travel scheme is being put in, and why in that </a:t>
            </a:r>
            <a:r>
              <a:rPr lang="en-GB" sz="1400" b="1">
                <a:solidFill>
                  <a:schemeClr val="tx1"/>
                </a:solidFill>
              </a:rPr>
              <a:t>specific location</a:t>
            </a:r>
            <a:r>
              <a:rPr lang="en-GB" sz="1400">
                <a:solidFill>
                  <a:schemeClr val="tx1"/>
                </a:solidFill>
              </a:rPr>
              <a:t>.</a:t>
            </a:r>
          </a:p>
        </p:txBody>
      </p:sp>
      <p:sp>
        <p:nvSpPr>
          <p:cNvPr id="16" name="Rectangle 15">
            <a:extLst>
              <a:ext uri="{FF2B5EF4-FFF2-40B4-BE49-F238E27FC236}">
                <a16:creationId xmlns:a16="http://schemas.microsoft.com/office/drawing/2014/main" id="{926ACF8C-212F-1CE4-3E7B-D1470C4F9F04}"/>
              </a:ext>
            </a:extLst>
          </p:cNvPr>
          <p:cNvSpPr/>
          <p:nvPr/>
        </p:nvSpPr>
        <p:spPr>
          <a:xfrm>
            <a:off x="4458047" y="4370664"/>
            <a:ext cx="3392330" cy="177626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i="1">
                <a:solidFill>
                  <a:schemeClr val="tx1"/>
                </a:solidFill>
              </a:rPr>
              <a:t>“[The Council] really need to figure out where cyclists are coming from and design it around that, rather than saying ‘this is the hill we need to tackle.’”</a:t>
            </a:r>
          </a:p>
          <a:p>
            <a:pPr algn="r"/>
            <a:r>
              <a:rPr lang="en-GB" sz="1400">
                <a:solidFill>
                  <a:schemeClr val="tx1"/>
                </a:solidFill>
              </a:rPr>
              <a:t>Frequent active traveller, 55+</a:t>
            </a:r>
          </a:p>
        </p:txBody>
      </p:sp>
      <p:sp>
        <p:nvSpPr>
          <p:cNvPr id="17" name="Rectangle 16">
            <a:extLst>
              <a:ext uri="{FF2B5EF4-FFF2-40B4-BE49-F238E27FC236}">
                <a16:creationId xmlns:a16="http://schemas.microsoft.com/office/drawing/2014/main" id="{80A23DBF-DEBC-CF0F-E7F7-C5EE46FC88C0}"/>
              </a:ext>
            </a:extLst>
          </p:cNvPr>
          <p:cNvSpPr/>
          <p:nvPr/>
        </p:nvSpPr>
        <p:spPr>
          <a:xfrm>
            <a:off x="804285" y="1537630"/>
            <a:ext cx="3392330" cy="47122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Decision-making</a:t>
            </a:r>
          </a:p>
        </p:txBody>
      </p:sp>
      <p:sp>
        <p:nvSpPr>
          <p:cNvPr id="2" name="Down Arrow 1">
            <a:extLst>
              <a:ext uri="{FF2B5EF4-FFF2-40B4-BE49-F238E27FC236}">
                <a16:creationId xmlns:a16="http://schemas.microsoft.com/office/drawing/2014/main" id="{75C53327-CBA2-7972-D25A-83F8EFD1A46D}"/>
              </a:ext>
              <a:ext uri="{C183D7F6-B498-43B3-948B-1728B52AA6E4}">
                <adec:decorative xmlns:adec="http://schemas.microsoft.com/office/drawing/2017/decorative" val="1"/>
              </a:ext>
            </a:extLst>
          </p:cNvPr>
          <p:cNvSpPr/>
          <p:nvPr/>
        </p:nvSpPr>
        <p:spPr>
          <a:xfrm>
            <a:off x="2299114" y="2008851"/>
            <a:ext cx="402671" cy="280740"/>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9C3FE74-52D1-538F-0EEA-C641CEA34EA4}"/>
              </a:ext>
            </a:extLst>
          </p:cNvPr>
          <p:cNvSpPr/>
          <p:nvPr/>
        </p:nvSpPr>
        <p:spPr>
          <a:xfrm>
            <a:off x="4458047" y="1537630"/>
            <a:ext cx="7046094" cy="47122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Communications</a:t>
            </a:r>
          </a:p>
        </p:txBody>
      </p:sp>
      <p:sp>
        <p:nvSpPr>
          <p:cNvPr id="19" name="Down Arrow 18">
            <a:extLst>
              <a:ext uri="{FF2B5EF4-FFF2-40B4-BE49-F238E27FC236}">
                <a16:creationId xmlns:a16="http://schemas.microsoft.com/office/drawing/2014/main" id="{EBF6D874-305A-098E-8103-0284BEB81E12}"/>
              </a:ext>
              <a:ext uri="{C183D7F6-B498-43B3-948B-1728B52AA6E4}">
                <adec:decorative xmlns:adec="http://schemas.microsoft.com/office/drawing/2017/decorative" val="1"/>
              </a:ext>
            </a:extLst>
          </p:cNvPr>
          <p:cNvSpPr/>
          <p:nvPr/>
        </p:nvSpPr>
        <p:spPr>
          <a:xfrm>
            <a:off x="5952876" y="1991597"/>
            <a:ext cx="402671" cy="280740"/>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a:extLst>
              <a:ext uri="{FF2B5EF4-FFF2-40B4-BE49-F238E27FC236}">
                <a16:creationId xmlns:a16="http://schemas.microsoft.com/office/drawing/2014/main" id="{134F9980-0E93-8216-A516-993F2906579E}"/>
              </a:ext>
              <a:ext uri="{C183D7F6-B498-43B3-948B-1728B52AA6E4}">
                <adec:decorative xmlns:adec="http://schemas.microsoft.com/office/drawing/2017/decorative" val="1"/>
              </a:ext>
            </a:extLst>
          </p:cNvPr>
          <p:cNvSpPr/>
          <p:nvPr/>
        </p:nvSpPr>
        <p:spPr>
          <a:xfrm>
            <a:off x="9606640" y="1979178"/>
            <a:ext cx="402671" cy="280740"/>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046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CB6EE5-8691-704F-8276-15C41780C3D1}"/>
              </a:ext>
            </a:extLst>
          </p:cNvPr>
          <p:cNvSpPr>
            <a:spLocks noGrp="1"/>
          </p:cNvSpPr>
          <p:nvPr>
            <p:ph type="title" idx="4294967295"/>
          </p:nvPr>
        </p:nvSpPr>
        <p:spPr>
          <a:xfrm>
            <a:off x="688975" y="511175"/>
            <a:ext cx="4384675" cy="455613"/>
          </a:xfrm>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Contents</a:t>
            </a:r>
          </a:p>
        </p:txBody>
      </p:sp>
      <p:sp>
        <p:nvSpPr>
          <p:cNvPr id="26" name="Text Placeholder 25">
            <a:extLst>
              <a:ext uri="{FF2B5EF4-FFF2-40B4-BE49-F238E27FC236}">
                <a16:creationId xmlns:a16="http://schemas.microsoft.com/office/drawing/2014/main" id="{05C9FE02-1BDB-512A-707F-5560570A0DAE}"/>
              </a:ext>
            </a:extLst>
          </p:cNvPr>
          <p:cNvSpPr>
            <a:spLocks noGrp="1"/>
          </p:cNvSpPr>
          <p:nvPr>
            <p:ph type="body" sz="quarter" idx="17"/>
          </p:nvPr>
        </p:nvSpPr>
        <p:spPr>
          <a:xfrm>
            <a:off x="676863" y="1634898"/>
            <a:ext cx="886053" cy="902382"/>
          </a:xfrm>
          <a:solidFill>
            <a:schemeClr val="accent5">
              <a:lumMod val="75000"/>
            </a:schemeClr>
          </a:solidFill>
        </p:spPr>
        <p:txBody>
          <a:bodyPr/>
          <a:lstStyle/>
          <a:p>
            <a:r>
              <a:rPr lang="en-GB"/>
              <a:t>1</a:t>
            </a:r>
          </a:p>
        </p:txBody>
      </p:sp>
      <p:sp>
        <p:nvSpPr>
          <p:cNvPr id="3" name="Text Placeholder 2">
            <a:extLst>
              <a:ext uri="{FF2B5EF4-FFF2-40B4-BE49-F238E27FC236}">
                <a16:creationId xmlns:a16="http://schemas.microsoft.com/office/drawing/2014/main" id="{1470D545-AF61-C64D-8201-BBBC2D3ED225}"/>
              </a:ext>
            </a:extLst>
          </p:cNvPr>
          <p:cNvSpPr>
            <a:spLocks noGrp="1"/>
          </p:cNvSpPr>
          <p:nvPr>
            <p:ph type="body" sz="quarter" idx="11"/>
          </p:nvPr>
        </p:nvSpPr>
        <p:spPr/>
        <p:txBody>
          <a:bodyPr/>
          <a:lstStyle/>
          <a:p>
            <a:r>
              <a:rPr lang="en-GB">
                <a:latin typeface="+mn-lt"/>
              </a:rPr>
              <a:t>Introduction &amp; key findings</a:t>
            </a:r>
          </a:p>
        </p:txBody>
      </p:sp>
      <p:sp>
        <p:nvSpPr>
          <p:cNvPr id="10" name="Text Placeholder 9">
            <a:extLst>
              <a:ext uri="{FF2B5EF4-FFF2-40B4-BE49-F238E27FC236}">
                <a16:creationId xmlns:a16="http://schemas.microsoft.com/office/drawing/2014/main" id="{48274C30-7D69-9844-94FC-C3E736D44A8A}"/>
              </a:ext>
            </a:extLst>
          </p:cNvPr>
          <p:cNvSpPr>
            <a:spLocks noGrp="1"/>
          </p:cNvSpPr>
          <p:nvPr>
            <p:ph type="body" sz="quarter" idx="18"/>
          </p:nvPr>
        </p:nvSpPr>
        <p:spPr>
          <a:xfrm>
            <a:off x="676863" y="2812299"/>
            <a:ext cx="886053" cy="902382"/>
          </a:xfrm>
          <a:solidFill>
            <a:schemeClr val="accent5">
              <a:lumMod val="75000"/>
            </a:schemeClr>
          </a:solidFill>
        </p:spPr>
        <p:txBody>
          <a:bodyPr/>
          <a:lstStyle/>
          <a:p>
            <a:r>
              <a:rPr lang="en-GB">
                <a:latin typeface="+mn-lt"/>
              </a:rPr>
              <a:t>2</a:t>
            </a:r>
          </a:p>
        </p:txBody>
      </p:sp>
      <p:sp>
        <p:nvSpPr>
          <p:cNvPr id="6" name="Text Placeholder 5">
            <a:extLst>
              <a:ext uri="{FF2B5EF4-FFF2-40B4-BE49-F238E27FC236}">
                <a16:creationId xmlns:a16="http://schemas.microsoft.com/office/drawing/2014/main" id="{4FA77B3B-016C-4D44-9069-A2A1AC9B654D}"/>
              </a:ext>
            </a:extLst>
          </p:cNvPr>
          <p:cNvSpPr>
            <a:spLocks noGrp="1"/>
          </p:cNvSpPr>
          <p:nvPr>
            <p:ph type="body" sz="quarter" idx="14"/>
          </p:nvPr>
        </p:nvSpPr>
        <p:spPr>
          <a:xfrm>
            <a:off x="1703388" y="2812450"/>
            <a:ext cx="2326170" cy="885825"/>
          </a:xfrm>
        </p:spPr>
        <p:txBody>
          <a:bodyPr/>
          <a:lstStyle/>
          <a:p>
            <a:r>
              <a:rPr lang="en-US"/>
              <a:t>Residents’ views on travel and transport in BANES</a:t>
            </a:r>
          </a:p>
        </p:txBody>
      </p:sp>
      <p:sp>
        <p:nvSpPr>
          <p:cNvPr id="11" name="Text Placeholder 10">
            <a:extLst>
              <a:ext uri="{FF2B5EF4-FFF2-40B4-BE49-F238E27FC236}">
                <a16:creationId xmlns:a16="http://schemas.microsoft.com/office/drawing/2014/main" id="{6FA9F1BD-4BDA-1147-AA35-8A51602DC41C}"/>
              </a:ext>
            </a:extLst>
          </p:cNvPr>
          <p:cNvSpPr>
            <a:spLocks noGrp="1"/>
          </p:cNvSpPr>
          <p:nvPr>
            <p:ph type="body" sz="quarter" idx="19"/>
          </p:nvPr>
        </p:nvSpPr>
        <p:spPr>
          <a:xfrm>
            <a:off x="676863" y="3973371"/>
            <a:ext cx="886053" cy="901937"/>
          </a:xfrm>
          <a:solidFill>
            <a:schemeClr val="accent5">
              <a:lumMod val="75000"/>
            </a:schemeClr>
          </a:solidFill>
        </p:spPr>
        <p:txBody>
          <a:bodyPr/>
          <a:lstStyle/>
          <a:p>
            <a:r>
              <a:rPr lang="en-GB">
                <a:latin typeface="+mn-lt"/>
              </a:rPr>
              <a:t>3</a:t>
            </a:r>
          </a:p>
        </p:txBody>
      </p:sp>
      <p:sp>
        <p:nvSpPr>
          <p:cNvPr id="7" name="Text Placeholder 6">
            <a:extLst>
              <a:ext uri="{FF2B5EF4-FFF2-40B4-BE49-F238E27FC236}">
                <a16:creationId xmlns:a16="http://schemas.microsoft.com/office/drawing/2014/main" id="{8B62BF77-3CFF-7440-A61E-CDEDB85A7F31}"/>
              </a:ext>
            </a:extLst>
          </p:cNvPr>
          <p:cNvSpPr>
            <a:spLocks noGrp="1"/>
          </p:cNvSpPr>
          <p:nvPr>
            <p:ph type="body" sz="quarter" idx="15"/>
          </p:nvPr>
        </p:nvSpPr>
        <p:spPr>
          <a:xfrm>
            <a:off x="1703388" y="3989775"/>
            <a:ext cx="2326171" cy="885825"/>
          </a:xfrm>
        </p:spPr>
        <p:txBody>
          <a:bodyPr/>
          <a:lstStyle/>
          <a:p>
            <a:r>
              <a:rPr lang="en-US"/>
              <a:t>Residents’ views on active travel</a:t>
            </a:r>
          </a:p>
        </p:txBody>
      </p:sp>
      <p:sp>
        <p:nvSpPr>
          <p:cNvPr id="27" name="Text Placeholder 13">
            <a:extLst>
              <a:ext uri="{FF2B5EF4-FFF2-40B4-BE49-F238E27FC236}">
                <a16:creationId xmlns:a16="http://schemas.microsoft.com/office/drawing/2014/main" id="{7CE4D827-6B86-5619-CE35-5FFF3FFB1026}"/>
              </a:ext>
            </a:extLst>
          </p:cNvPr>
          <p:cNvSpPr txBox="1">
            <a:spLocks/>
          </p:cNvSpPr>
          <p:nvPr/>
        </p:nvSpPr>
        <p:spPr>
          <a:xfrm>
            <a:off x="665425" y="5145474"/>
            <a:ext cx="897491" cy="901937"/>
          </a:xfrm>
          <a:prstGeom prst="rect">
            <a:avLst/>
          </a:prstGeom>
          <a:solidFill>
            <a:schemeClr val="accent5">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000" kern="1200">
                <a:solidFill>
                  <a:schemeClr val="bg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000" b="0" i="0" u="none" strike="noStrike" kern="1200" cap="none" spc="0" normalizeH="0" baseline="0" noProof="0">
                <a:ln>
                  <a:noFill/>
                </a:ln>
                <a:solidFill>
                  <a:srgbClr val="FFFFFF"/>
                </a:solidFill>
                <a:effectLst/>
                <a:uLnTx/>
                <a:uFillTx/>
                <a:latin typeface="Arial" panose="020B0604020202020204"/>
                <a:ea typeface="+mn-ea"/>
                <a:cs typeface="+mn-cs"/>
              </a:rPr>
              <a:t>4</a:t>
            </a:r>
          </a:p>
        </p:txBody>
      </p:sp>
      <p:sp>
        <p:nvSpPr>
          <p:cNvPr id="19" name="Text Placeholder 6">
            <a:extLst>
              <a:ext uri="{FF2B5EF4-FFF2-40B4-BE49-F238E27FC236}">
                <a16:creationId xmlns:a16="http://schemas.microsoft.com/office/drawing/2014/main" id="{B5B6728D-9DA9-71F6-C506-2D1023E883CC}"/>
              </a:ext>
            </a:extLst>
          </p:cNvPr>
          <p:cNvSpPr txBox="1">
            <a:spLocks/>
          </p:cNvSpPr>
          <p:nvPr/>
        </p:nvSpPr>
        <p:spPr>
          <a:xfrm>
            <a:off x="1703387" y="5178360"/>
            <a:ext cx="2326171" cy="8858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Residents’ views on encouraging active travel in BANES</a:t>
            </a:r>
          </a:p>
        </p:txBody>
      </p:sp>
      <p:sp>
        <p:nvSpPr>
          <p:cNvPr id="12" name="Text Placeholder 11">
            <a:extLst>
              <a:ext uri="{FF2B5EF4-FFF2-40B4-BE49-F238E27FC236}">
                <a16:creationId xmlns:a16="http://schemas.microsoft.com/office/drawing/2014/main" id="{96803022-ADA0-9345-BBCD-C2522137402F}"/>
              </a:ext>
            </a:extLst>
          </p:cNvPr>
          <p:cNvSpPr>
            <a:spLocks noGrp="1"/>
          </p:cNvSpPr>
          <p:nvPr>
            <p:ph type="body" sz="quarter" idx="20"/>
          </p:nvPr>
        </p:nvSpPr>
        <p:spPr>
          <a:xfrm>
            <a:off x="4655835" y="1635343"/>
            <a:ext cx="886053" cy="901937"/>
          </a:xfrm>
          <a:solidFill>
            <a:schemeClr val="accent5">
              <a:lumMod val="75000"/>
            </a:schemeClr>
          </a:solidFill>
        </p:spPr>
        <p:txBody>
          <a:bodyPr/>
          <a:lstStyle/>
          <a:p>
            <a:r>
              <a:rPr lang="en-GB"/>
              <a:t>5</a:t>
            </a:r>
            <a:endParaRPr lang="en-GB">
              <a:latin typeface="+mn-lt"/>
            </a:endParaRPr>
          </a:p>
        </p:txBody>
      </p:sp>
      <p:sp>
        <p:nvSpPr>
          <p:cNvPr id="5" name="Text Placeholder 4">
            <a:extLst>
              <a:ext uri="{FF2B5EF4-FFF2-40B4-BE49-F238E27FC236}">
                <a16:creationId xmlns:a16="http://schemas.microsoft.com/office/drawing/2014/main" id="{39D32D86-7F43-CC4E-8568-6FB1AE722F91}"/>
              </a:ext>
            </a:extLst>
          </p:cNvPr>
          <p:cNvSpPr>
            <a:spLocks noGrp="1"/>
          </p:cNvSpPr>
          <p:nvPr>
            <p:ph type="body" sz="quarter" idx="13"/>
          </p:nvPr>
        </p:nvSpPr>
        <p:spPr>
          <a:xfrm>
            <a:off x="5722532" y="1635443"/>
            <a:ext cx="2786468" cy="885825"/>
          </a:xfrm>
        </p:spPr>
        <p:txBody>
          <a:bodyPr/>
          <a:lstStyle/>
          <a:p>
            <a:r>
              <a:rPr lang="en-US"/>
              <a:t>Residents’ views on active travel in </a:t>
            </a:r>
            <a:r>
              <a:rPr lang="en-US" err="1"/>
              <a:t>Claverton</a:t>
            </a:r>
            <a:r>
              <a:rPr lang="en-US"/>
              <a:t> Down</a:t>
            </a:r>
          </a:p>
        </p:txBody>
      </p:sp>
      <p:sp>
        <p:nvSpPr>
          <p:cNvPr id="13" name="Text Placeholder 12">
            <a:extLst>
              <a:ext uri="{FF2B5EF4-FFF2-40B4-BE49-F238E27FC236}">
                <a16:creationId xmlns:a16="http://schemas.microsoft.com/office/drawing/2014/main" id="{BA0F4EF6-ACF3-3544-81AC-15257E4476D1}"/>
              </a:ext>
            </a:extLst>
          </p:cNvPr>
          <p:cNvSpPr>
            <a:spLocks noGrp="1"/>
          </p:cNvSpPr>
          <p:nvPr>
            <p:ph type="body" sz="quarter" idx="21"/>
          </p:nvPr>
        </p:nvSpPr>
        <p:spPr>
          <a:xfrm>
            <a:off x="4655838" y="2810543"/>
            <a:ext cx="886053" cy="901937"/>
          </a:xfrm>
          <a:solidFill>
            <a:schemeClr val="accent5">
              <a:lumMod val="75000"/>
            </a:schemeClr>
          </a:solidFill>
        </p:spPr>
        <p:txBody>
          <a:bodyPr/>
          <a:lstStyle/>
          <a:p>
            <a:r>
              <a:rPr lang="en-GB">
                <a:latin typeface="+mn-lt"/>
              </a:rPr>
              <a:t>6</a:t>
            </a:r>
          </a:p>
        </p:txBody>
      </p:sp>
      <p:sp>
        <p:nvSpPr>
          <p:cNvPr id="4" name="Text Placeholder 3">
            <a:extLst>
              <a:ext uri="{FF2B5EF4-FFF2-40B4-BE49-F238E27FC236}">
                <a16:creationId xmlns:a16="http://schemas.microsoft.com/office/drawing/2014/main" id="{9C864DCF-7FC4-CF48-BB2E-0F3A39250591}"/>
              </a:ext>
            </a:extLst>
          </p:cNvPr>
          <p:cNvSpPr>
            <a:spLocks noGrp="1"/>
          </p:cNvSpPr>
          <p:nvPr>
            <p:ph type="body" sz="quarter" idx="12"/>
          </p:nvPr>
        </p:nvSpPr>
        <p:spPr>
          <a:xfrm>
            <a:off x="5722532" y="2807392"/>
            <a:ext cx="2326170" cy="885825"/>
          </a:xfrm>
        </p:spPr>
        <p:txBody>
          <a:bodyPr/>
          <a:lstStyle/>
          <a:p>
            <a:r>
              <a:rPr lang="en-GB"/>
              <a:t>Residents’ principles for active travel schemes in BANES</a:t>
            </a:r>
          </a:p>
        </p:txBody>
      </p:sp>
      <p:sp>
        <p:nvSpPr>
          <p:cNvPr id="15" name="Text Placeholder 12">
            <a:extLst>
              <a:ext uri="{FF2B5EF4-FFF2-40B4-BE49-F238E27FC236}">
                <a16:creationId xmlns:a16="http://schemas.microsoft.com/office/drawing/2014/main" id="{BC6B20AA-434D-1A77-717D-788824FFF75F}"/>
              </a:ext>
            </a:extLst>
          </p:cNvPr>
          <p:cNvSpPr txBox="1">
            <a:spLocks/>
          </p:cNvSpPr>
          <p:nvPr/>
        </p:nvSpPr>
        <p:spPr>
          <a:xfrm>
            <a:off x="4655836" y="3989700"/>
            <a:ext cx="886053" cy="901937"/>
          </a:xfrm>
          <a:prstGeom prst="rect">
            <a:avLst/>
          </a:prstGeom>
          <a:solidFill>
            <a:schemeClr val="accent5">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000" kern="1200">
                <a:solidFill>
                  <a:schemeClr val="bg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5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7</a:t>
            </a:r>
          </a:p>
        </p:txBody>
      </p:sp>
      <p:sp>
        <p:nvSpPr>
          <p:cNvPr id="18" name="Text Placeholder 3">
            <a:extLst>
              <a:ext uri="{FF2B5EF4-FFF2-40B4-BE49-F238E27FC236}">
                <a16:creationId xmlns:a16="http://schemas.microsoft.com/office/drawing/2014/main" id="{A5978C59-EF20-08A8-36FC-3076A96094A3}"/>
              </a:ext>
            </a:extLst>
          </p:cNvPr>
          <p:cNvSpPr txBox="1">
            <a:spLocks/>
          </p:cNvSpPr>
          <p:nvPr/>
        </p:nvSpPr>
        <p:spPr>
          <a:xfrm>
            <a:off x="5722532" y="3979341"/>
            <a:ext cx="2124075" cy="8858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Conclusions and recommendations</a:t>
            </a:r>
          </a:p>
        </p:txBody>
      </p:sp>
    </p:spTree>
    <p:extLst>
      <p:ext uri="{BB962C8B-B14F-4D97-AF65-F5344CB8AC3E}">
        <p14:creationId xmlns:p14="http://schemas.microsoft.com/office/powerpoint/2010/main" val="146925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E633849D-4CBF-43FA-DFB7-20ED2EE493B6}"/>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414"/>
          <a:stretch/>
        </p:blipFill>
        <p:spPr bwMode="auto">
          <a:xfrm>
            <a:off x="20" y="11915"/>
            <a:ext cx="12191980" cy="6858000"/>
          </a:xfrm>
          <a:prstGeom prst="rect">
            <a:avLst/>
          </a:prstGeom>
          <a:solidFill>
            <a:srgbClr val="FFFFFF"/>
          </a:solidFill>
        </p:spPr>
      </p:pic>
      <p:sp>
        <p:nvSpPr>
          <p:cNvPr id="6" name="Text Placeholder 1">
            <a:extLst>
              <a:ext uri="{FF2B5EF4-FFF2-40B4-BE49-F238E27FC236}">
                <a16:creationId xmlns:a16="http://schemas.microsoft.com/office/drawing/2014/main" id="{8CE12D9B-E3DF-EC5D-F725-E7B333FBAEB0}"/>
              </a:ext>
            </a:extLst>
          </p:cNvPr>
          <p:cNvSpPr txBox="1">
            <a:spLocks noGrp="1"/>
          </p:cNvSpPr>
          <p:nvPr>
            <p:ph type="title" idx="4294967295"/>
          </p:nvPr>
        </p:nvSpPr>
        <p:spPr>
          <a:xfrm>
            <a:off x="-1" y="1806144"/>
            <a:ext cx="11308361" cy="1622856"/>
          </a:xfrm>
          <a:prstGeom prst="rect">
            <a:avLst/>
          </a:prstGeom>
          <a:solidFill>
            <a:schemeClr val="accent5">
              <a:alpha val="74902"/>
            </a:schemeClr>
          </a:solidFill>
          <a:ln>
            <a:noFill/>
            <a:prstDash/>
          </a:ln>
          <a:effectLst/>
        </p:spPr>
        <p:txBody>
          <a:bodyPr rot="0" spcFirstLastPara="0" vertOverflow="overflow" horzOverflow="overflow" vert="horz" wrap="square" lIns="180000" tIns="45720" rIns="9000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54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marR="0" lvl="0" indent="-914400" algn="l" defTabSz="914400" rtl="0" eaLnBrk="1" fontAlgn="auto" latinLnBrk="0" hangingPunct="1">
              <a:lnSpc>
                <a:spcPct val="90000"/>
              </a:lnSpc>
              <a:spcBef>
                <a:spcPts val="1000"/>
              </a:spcBef>
              <a:spcAft>
                <a:spcPts val="0"/>
              </a:spcAft>
              <a:buClrTx/>
              <a:buSzTx/>
              <a:buFont typeface="+mj-lt"/>
              <a:buAutoNum type="arabicPeriod" startAt="6"/>
              <a:tabLst/>
              <a:defRPr/>
            </a:pPr>
            <a:r>
              <a:rPr kumimoji="0" lang="en-US" sz="5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Residents’ principles for active travel schemes in BANES</a:t>
            </a:r>
          </a:p>
        </p:txBody>
      </p:sp>
    </p:spTree>
    <p:extLst>
      <p:ext uri="{BB962C8B-B14F-4D97-AF65-F5344CB8AC3E}">
        <p14:creationId xmlns:p14="http://schemas.microsoft.com/office/powerpoint/2010/main" val="318932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7F8F1-9A9D-A955-4028-AE4067406E77}"/>
              </a:ext>
            </a:extLst>
          </p:cNvPr>
          <p:cNvSpPr>
            <a:spLocks noGrp="1"/>
          </p:cNvSpPr>
          <p:nvPr>
            <p:ph type="title" idx="4294967295"/>
          </p:nvPr>
        </p:nvSpPr>
        <p:spPr>
          <a:xfrm>
            <a:off x="1806575" y="1905000"/>
            <a:ext cx="9190038"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Following reflections on active travel benefits and drawbacks, active travel infrastructure and some specific active travel schemes, the Citizens Panel devised their own principles to guide active travel implementation in BANES.</a:t>
            </a:r>
          </a:p>
        </p:txBody>
      </p:sp>
    </p:spTree>
    <p:extLst>
      <p:ext uri="{BB962C8B-B14F-4D97-AF65-F5344CB8AC3E}">
        <p14:creationId xmlns:p14="http://schemas.microsoft.com/office/powerpoint/2010/main" val="38693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1A5283-ECC1-B3B5-7DAF-D58451E1CE88}"/>
              </a:ext>
            </a:extLst>
          </p:cNvPr>
          <p:cNvSpPr>
            <a:spLocks noGrp="1"/>
          </p:cNvSpPr>
          <p:nvPr>
            <p:ph type="body" sz="quarter" idx="18"/>
          </p:nvPr>
        </p:nvSpPr>
        <p:spPr>
          <a:xfrm>
            <a:off x="839662" y="2356680"/>
            <a:ext cx="682370" cy="615757"/>
          </a:xfrm>
          <a:solidFill>
            <a:schemeClr val="accent3"/>
          </a:solidFill>
        </p:spPr>
        <p:txBody>
          <a:bodyPr/>
          <a:lstStyle/>
          <a:p>
            <a:r>
              <a:rPr lang="en-GB">
                <a:solidFill>
                  <a:schemeClr val="tx1"/>
                </a:solidFill>
              </a:rPr>
              <a:t>1. </a:t>
            </a:r>
          </a:p>
        </p:txBody>
      </p:sp>
      <p:sp>
        <p:nvSpPr>
          <p:cNvPr id="3" name="Text Placeholder 2">
            <a:extLst>
              <a:ext uri="{FF2B5EF4-FFF2-40B4-BE49-F238E27FC236}">
                <a16:creationId xmlns:a16="http://schemas.microsoft.com/office/drawing/2014/main" id="{75692C39-45EA-141A-BF70-565A1F4756FD}"/>
              </a:ext>
            </a:extLst>
          </p:cNvPr>
          <p:cNvSpPr>
            <a:spLocks noGrp="1"/>
          </p:cNvSpPr>
          <p:nvPr>
            <p:ph type="body" sz="quarter" idx="11"/>
          </p:nvPr>
        </p:nvSpPr>
        <p:spPr>
          <a:xfrm>
            <a:off x="1670955" y="2352730"/>
            <a:ext cx="9846507" cy="593723"/>
          </a:xfrm>
        </p:spPr>
        <p:txBody>
          <a:bodyPr/>
          <a:lstStyle/>
          <a:p>
            <a:r>
              <a:rPr lang="en-GB"/>
              <a:t>Offer an easy and appealing alternative to short car journeys.</a:t>
            </a:r>
          </a:p>
        </p:txBody>
      </p:sp>
      <p:sp>
        <p:nvSpPr>
          <p:cNvPr id="4" name="Text Placeholder 3">
            <a:extLst>
              <a:ext uri="{FF2B5EF4-FFF2-40B4-BE49-F238E27FC236}">
                <a16:creationId xmlns:a16="http://schemas.microsoft.com/office/drawing/2014/main" id="{4E99D972-1AC3-A2C7-D40D-11DDF8F20E6D}"/>
              </a:ext>
            </a:extLst>
          </p:cNvPr>
          <p:cNvSpPr>
            <a:spLocks noGrp="1"/>
          </p:cNvSpPr>
          <p:nvPr>
            <p:ph type="body" sz="quarter" idx="26"/>
          </p:nvPr>
        </p:nvSpPr>
        <p:spPr>
          <a:xfrm>
            <a:off x="1670955" y="3316037"/>
            <a:ext cx="9846506" cy="593723"/>
          </a:xfrm>
        </p:spPr>
        <p:txBody>
          <a:bodyPr/>
          <a:lstStyle/>
          <a:p>
            <a:r>
              <a:rPr lang="en-GB"/>
              <a:t>Have clear and effective safety features (to reassure new cyclists especially).</a:t>
            </a:r>
          </a:p>
        </p:txBody>
      </p:sp>
      <p:sp>
        <p:nvSpPr>
          <p:cNvPr id="5" name="Text Placeholder 4">
            <a:extLst>
              <a:ext uri="{FF2B5EF4-FFF2-40B4-BE49-F238E27FC236}">
                <a16:creationId xmlns:a16="http://schemas.microsoft.com/office/drawing/2014/main" id="{47CC2A3E-DF87-58EA-3054-372E6E7A375B}"/>
              </a:ext>
            </a:extLst>
          </p:cNvPr>
          <p:cNvSpPr>
            <a:spLocks noGrp="1"/>
          </p:cNvSpPr>
          <p:nvPr>
            <p:ph type="body" sz="quarter" idx="27"/>
          </p:nvPr>
        </p:nvSpPr>
        <p:spPr>
          <a:xfrm>
            <a:off x="1670955" y="4279344"/>
            <a:ext cx="9846506" cy="593723"/>
          </a:xfrm>
        </p:spPr>
        <p:txBody>
          <a:bodyPr/>
          <a:lstStyle/>
          <a:p>
            <a:r>
              <a:rPr lang="en-GB"/>
              <a:t>Be connected and integrated into the wider transport network.</a:t>
            </a:r>
          </a:p>
        </p:txBody>
      </p:sp>
      <p:sp>
        <p:nvSpPr>
          <p:cNvPr id="6" name="Text Placeholder 5">
            <a:extLst>
              <a:ext uri="{FF2B5EF4-FFF2-40B4-BE49-F238E27FC236}">
                <a16:creationId xmlns:a16="http://schemas.microsoft.com/office/drawing/2014/main" id="{A4333E3F-43B7-C7BF-EB3C-DE6EFDDAACEB}"/>
              </a:ext>
            </a:extLst>
          </p:cNvPr>
          <p:cNvSpPr>
            <a:spLocks noGrp="1"/>
          </p:cNvSpPr>
          <p:nvPr>
            <p:ph type="body" sz="quarter" idx="28"/>
          </p:nvPr>
        </p:nvSpPr>
        <p:spPr>
          <a:xfrm>
            <a:off x="1670955" y="5242651"/>
            <a:ext cx="9846506" cy="593723"/>
          </a:xfrm>
        </p:spPr>
        <p:txBody>
          <a:bodyPr/>
          <a:lstStyle/>
          <a:p>
            <a:r>
              <a:rPr lang="en-GB"/>
              <a:t>Be careful not to disadvantage those who can’t easily choose active travel. </a:t>
            </a:r>
          </a:p>
        </p:txBody>
      </p:sp>
      <p:sp>
        <p:nvSpPr>
          <p:cNvPr id="8" name="Text Placeholder 7">
            <a:extLst>
              <a:ext uri="{FF2B5EF4-FFF2-40B4-BE49-F238E27FC236}">
                <a16:creationId xmlns:a16="http://schemas.microsoft.com/office/drawing/2014/main" id="{579DD406-B9A3-B9A5-A0EC-CBE7D369613D}"/>
              </a:ext>
            </a:extLst>
          </p:cNvPr>
          <p:cNvSpPr>
            <a:spLocks noGrp="1"/>
          </p:cNvSpPr>
          <p:nvPr>
            <p:ph type="title" idx="4294967295"/>
          </p:nvPr>
        </p:nvSpPr>
        <p:spPr>
          <a:xfrm>
            <a:off x="831850" y="461963"/>
            <a:ext cx="10688638" cy="890587"/>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Residents say they are open to active travel schemes in BANES as long as they follow their principles</a:t>
            </a:r>
          </a:p>
        </p:txBody>
      </p:sp>
      <p:sp>
        <p:nvSpPr>
          <p:cNvPr id="9" name="Text Placeholder 8">
            <a:extLst>
              <a:ext uri="{FF2B5EF4-FFF2-40B4-BE49-F238E27FC236}">
                <a16:creationId xmlns:a16="http://schemas.microsoft.com/office/drawing/2014/main" id="{62D74528-94F2-DC3E-E61C-99C5D1E69499}"/>
              </a:ext>
            </a:extLst>
          </p:cNvPr>
          <p:cNvSpPr>
            <a:spLocks noGrp="1"/>
          </p:cNvSpPr>
          <p:nvPr>
            <p:ph type="body" sz="quarter" idx="30"/>
          </p:nvPr>
        </p:nvSpPr>
        <p:spPr>
          <a:xfrm>
            <a:off x="839662" y="3311326"/>
            <a:ext cx="682370" cy="615757"/>
          </a:xfrm>
          <a:solidFill>
            <a:schemeClr val="accent1">
              <a:lumMod val="60000"/>
              <a:lumOff val="40000"/>
            </a:schemeClr>
          </a:solidFill>
        </p:spPr>
        <p:txBody>
          <a:bodyPr/>
          <a:lstStyle/>
          <a:p>
            <a:r>
              <a:rPr lang="en-GB">
                <a:solidFill>
                  <a:schemeClr val="tx1"/>
                </a:solidFill>
              </a:rPr>
              <a:t>2. </a:t>
            </a:r>
          </a:p>
        </p:txBody>
      </p:sp>
      <p:sp>
        <p:nvSpPr>
          <p:cNvPr id="10" name="Text Placeholder 9">
            <a:extLst>
              <a:ext uri="{FF2B5EF4-FFF2-40B4-BE49-F238E27FC236}">
                <a16:creationId xmlns:a16="http://schemas.microsoft.com/office/drawing/2014/main" id="{BEC9DA11-1FE7-E546-4585-53678C407D82}"/>
              </a:ext>
            </a:extLst>
          </p:cNvPr>
          <p:cNvSpPr>
            <a:spLocks noGrp="1"/>
          </p:cNvSpPr>
          <p:nvPr>
            <p:ph type="body" sz="quarter" idx="31"/>
          </p:nvPr>
        </p:nvSpPr>
        <p:spPr>
          <a:xfrm>
            <a:off x="839662" y="4265972"/>
            <a:ext cx="682370" cy="615757"/>
          </a:xfrm>
          <a:solidFill>
            <a:schemeClr val="accent4"/>
          </a:solidFill>
        </p:spPr>
        <p:txBody>
          <a:bodyPr/>
          <a:lstStyle/>
          <a:p>
            <a:r>
              <a:rPr lang="en-GB">
                <a:solidFill>
                  <a:schemeClr val="tx1"/>
                </a:solidFill>
              </a:rPr>
              <a:t>3. </a:t>
            </a:r>
          </a:p>
        </p:txBody>
      </p:sp>
      <p:sp>
        <p:nvSpPr>
          <p:cNvPr id="11" name="Text Placeholder 10">
            <a:extLst>
              <a:ext uri="{FF2B5EF4-FFF2-40B4-BE49-F238E27FC236}">
                <a16:creationId xmlns:a16="http://schemas.microsoft.com/office/drawing/2014/main" id="{ADCE7D7C-3070-4840-CA2A-5E216441C5D8}"/>
              </a:ext>
            </a:extLst>
          </p:cNvPr>
          <p:cNvSpPr>
            <a:spLocks noGrp="1"/>
          </p:cNvSpPr>
          <p:nvPr>
            <p:ph type="body" sz="quarter" idx="32"/>
          </p:nvPr>
        </p:nvSpPr>
        <p:spPr>
          <a:xfrm>
            <a:off x="839662" y="5220617"/>
            <a:ext cx="682370" cy="615757"/>
          </a:xfrm>
          <a:solidFill>
            <a:schemeClr val="accent5"/>
          </a:solidFill>
        </p:spPr>
        <p:txBody>
          <a:bodyPr/>
          <a:lstStyle/>
          <a:p>
            <a:r>
              <a:rPr lang="en-GB">
                <a:solidFill>
                  <a:schemeClr val="tx1"/>
                </a:solidFill>
              </a:rPr>
              <a:t>4.</a:t>
            </a:r>
          </a:p>
        </p:txBody>
      </p:sp>
      <p:sp>
        <p:nvSpPr>
          <p:cNvPr id="13" name="Text Placeholder 2">
            <a:extLst>
              <a:ext uri="{FF2B5EF4-FFF2-40B4-BE49-F238E27FC236}">
                <a16:creationId xmlns:a16="http://schemas.microsoft.com/office/drawing/2014/main" id="{A631BA44-C49F-3112-63DE-C24C7944B3CC}"/>
              </a:ext>
            </a:extLst>
          </p:cNvPr>
          <p:cNvSpPr txBox="1">
            <a:spLocks/>
          </p:cNvSpPr>
          <p:nvPr/>
        </p:nvSpPr>
        <p:spPr>
          <a:xfrm>
            <a:off x="839662" y="1624950"/>
            <a:ext cx="9846507" cy="39590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A4A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i="1"/>
              <a:t>Residents on the Citizens Panel believe that any new active travel schemes in and around Bath should….</a:t>
            </a:r>
          </a:p>
        </p:txBody>
      </p:sp>
    </p:spTree>
    <p:extLst>
      <p:ext uri="{BB962C8B-B14F-4D97-AF65-F5344CB8AC3E}">
        <p14:creationId xmlns:p14="http://schemas.microsoft.com/office/powerpoint/2010/main" val="327919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20715-3D7E-742A-D9F0-52C0AA7B5832}"/>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Principle 1: An active travel scheme needs to </a:t>
            </a:r>
            <a:r>
              <a:rPr kumimoji="0" lang="en-GB" sz="2800" b="1" i="0" u="sng"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offer an easy and appealing alternative to short car journeys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sng"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0105D196-64FC-273B-48EF-8E58470F8AE3}"/>
              </a:ext>
            </a:extLst>
          </p:cNvPr>
          <p:cNvSpPr/>
          <p:nvPr/>
        </p:nvSpPr>
        <p:spPr>
          <a:xfrm>
            <a:off x="804284" y="1597794"/>
            <a:ext cx="6120773" cy="52939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What does this mean?</a:t>
            </a:r>
          </a:p>
        </p:txBody>
      </p:sp>
      <p:sp>
        <p:nvSpPr>
          <p:cNvPr id="6" name="Rectangle 5">
            <a:extLst>
              <a:ext uri="{FF2B5EF4-FFF2-40B4-BE49-F238E27FC236}">
                <a16:creationId xmlns:a16="http://schemas.microsoft.com/office/drawing/2014/main" id="{5ACD31E9-FB30-9B6D-4AC1-D90B02D2982C}"/>
              </a:ext>
            </a:extLst>
          </p:cNvPr>
          <p:cNvSpPr/>
          <p:nvPr/>
        </p:nvSpPr>
        <p:spPr>
          <a:xfrm>
            <a:off x="7254240" y="1597794"/>
            <a:ext cx="4249901" cy="52939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What could it look like?</a:t>
            </a:r>
          </a:p>
        </p:txBody>
      </p:sp>
      <p:sp>
        <p:nvSpPr>
          <p:cNvPr id="9" name="Rectangle 8">
            <a:extLst>
              <a:ext uri="{FF2B5EF4-FFF2-40B4-BE49-F238E27FC236}">
                <a16:creationId xmlns:a16="http://schemas.microsoft.com/office/drawing/2014/main" id="{5625823F-53D3-6C61-D3E6-B1A6792AF711}"/>
              </a:ext>
            </a:extLst>
          </p:cNvPr>
          <p:cNvSpPr/>
          <p:nvPr/>
        </p:nvSpPr>
        <p:spPr>
          <a:xfrm>
            <a:off x="804285" y="2127184"/>
            <a:ext cx="6120772" cy="216797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spcAft>
                <a:spcPts val="600"/>
              </a:spcAft>
              <a:buFont typeface="Wingdings" pitchFamily="2" charset="2"/>
              <a:buChar char="ü"/>
            </a:pPr>
            <a:r>
              <a:rPr lang="en-US" sz="1400">
                <a:solidFill>
                  <a:schemeClr val="tx1"/>
                </a:solidFill>
              </a:rPr>
              <a:t>That schemes and routes should be demonstrably based on an evidence-based theory of change e.g. there are a large number of short car journeys being made along the route that could feasibly be replaced by cycling/walking journeys.</a:t>
            </a:r>
          </a:p>
          <a:p>
            <a:pPr marL="285750" indent="-285750">
              <a:spcAft>
                <a:spcPts val="600"/>
              </a:spcAft>
              <a:buFont typeface="Wingdings" pitchFamily="2" charset="2"/>
              <a:buChar char="ü"/>
            </a:pPr>
            <a:r>
              <a:rPr lang="en-US" sz="1400">
                <a:solidFill>
                  <a:schemeClr val="tx1"/>
                </a:solidFill>
              </a:rPr>
              <a:t>Focusing cycle lanes on flatter areas to successfully encourage people out of their cars and onto a bike (especially thinking about new cyclists who may lack confidence or not be especially fit).</a:t>
            </a:r>
          </a:p>
          <a:p>
            <a:pPr marL="285750" indent="-285750">
              <a:spcAft>
                <a:spcPts val="600"/>
              </a:spcAft>
              <a:buFont typeface="Wingdings" pitchFamily="2" charset="2"/>
              <a:buChar char="ü"/>
            </a:pPr>
            <a:r>
              <a:rPr lang="en-US" sz="1400">
                <a:solidFill>
                  <a:schemeClr val="tx1"/>
                </a:solidFill>
              </a:rPr>
              <a:t>Trying to ensure that making the switch doesn’t cost people money or cost more than their current mode of transport.</a:t>
            </a:r>
          </a:p>
        </p:txBody>
      </p:sp>
      <p:sp>
        <p:nvSpPr>
          <p:cNvPr id="10" name="Rectangle 9">
            <a:extLst>
              <a:ext uri="{FF2B5EF4-FFF2-40B4-BE49-F238E27FC236}">
                <a16:creationId xmlns:a16="http://schemas.microsoft.com/office/drawing/2014/main" id="{2C4BD37D-AC7A-E77A-97F7-7AF821AB8FE5}"/>
              </a:ext>
            </a:extLst>
          </p:cNvPr>
          <p:cNvSpPr/>
          <p:nvPr/>
        </p:nvSpPr>
        <p:spPr>
          <a:xfrm>
            <a:off x="804285" y="4563612"/>
            <a:ext cx="2752647" cy="158805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“The actual hills themselves are enough to put anyone off I think. I have an e-bike, but I wouldn’t cycle up on a normal bike.”</a:t>
            </a:r>
          </a:p>
          <a:p>
            <a:pPr algn="r"/>
            <a:r>
              <a:rPr lang="en-US" sz="1400">
                <a:solidFill>
                  <a:schemeClr val="tx1"/>
                </a:solidFill>
              </a:rPr>
              <a:t>Frequent active traveller, 55+</a:t>
            </a:r>
          </a:p>
        </p:txBody>
      </p:sp>
      <p:sp>
        <p:nvSpPr>
          <p:cNvPr id="12" name="Rectangle 11">
            <a:extLst>
              <a:ext uri="{FF2B5EF4-FFF2-40B4-BE49-F238E27FC236}">
                <a16:creationId xmlns:a16="http://schemas.microsoft.com/office/drawing/2014/main" id="{7D27FC82-A221-8A84-CB4C-DBB42FB1269B}"/>
              </a:ext>
            </a:extLst>
          </p:cNvPr>
          <p:cNvSpPr/>
          <p:nvPr/>
        </p:nvSpPr>
        <p:spPr>
          <a:xfrm>
            <a:off x="7254240" y="2127184"/>
            <a:ext cx="4249901" cy="216797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spcAft>
                <a:spcPts val="600"/>
              </a:spcAft>
              <a:buFont typeface="Arial" panose="020B0604020202020204" pitchFamily="34" charset="0"/>
              <a:buChar char="•"/>
            </a:pPr>
            <a:r>
              <a:rPr lang="en-US" sz="1400">
                <a:solidFill>
                  <a:schemeClr val="tx1"/>
                </a:solidFill>
              </a:rPr>
              <a:t>New schemes along commuter routes between areas of housing and retail (for example).</a:t>
            </a:r>
          </a:p>
          <a:p>
            <a:pPr marL="285750" indent="-285750">
              <a:spcAft>
                <a:spcPts val="600"/>
              </a:spcAft>
              <a:buFont typeface="Arial" panose="020B0604020202020204" pitchFamily="34" charset="0"/>
              <a:buChar char="•"/>
            </a:pPr>
            <a:r>
              <a:rPr lang="en-US" sz="1400">
                <a:solidFill>
                  <a:schemeClr val="tx1"/>
                </a:solidFill>
              </a:rPr>
              <a:t>Routes that feel easy enough for a new cyclist to ride on e.g. continuous lanes in flat areas.</a:t>
            </a:r>
          </a:p>
          <a:p>
            <a:pPr marL="285750" indent="-285750">
              <a:spcAft>
                <a:spcPts val="600"/>
              </a:spcAft>
              <a:buFont typeface="Arial" panose="020B0604020202020204" pitchFamily="34" charset="0"/>
              <a:buChar char="•"/>
            </a:pPr>
            <a:r>
              <a:rPr lang="en-US" sz="1400">
                <a:solidFill>
                  <a:schemeClr val="tx1"/>
                </a:solidFill>
              </a:rPr>
              <a:t>Providing affordable e-bikes (e.g. through rental schemes or subsidies) to make cycling easier, especially on tougher / steeper routes.</a:t>
            </a:r>
          </a:p>
        </p:txBody>
      </p:sp>
      <p:sp>
        <p:nvSpPr>
          <p:cNvPr id="14" name="Rectangle 13">
            <a:extLst>
              <a:ext uri="{FF2B5EF4-FFF2-40B4-BE49-F238E27FC236}">
                <a16:creationId xmlns:a16="http://schemas.microsoft.com/office/drawing/2014/main" id="{1E19BD02-E3D4-DD2C-7B6B-3E6B2DF97395}"/>
              </a:ext>
            </a:extLst>
          </p:cNvPr>
          <p:cNvSpPr/>
          <p:nvPr/>
        </p:nvSpPr>
        <p:spPr>
          <a:xfrm>
            <a:off x="3807025" y="4558880"/>
            <a:ext cx="3635586" cy="158805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“It'll need to be easy and look good or be better than the hassle, like having to pay to take your car into town, or having traffic barriers that are quicker to get through by bike.”</a:t>
            </a:r>
          </a:p>
          <a:p>
            <a:pPr algn="r"/>
            <a:r>
              <a:rPr lang="en-US" sz="1400">
                <a:solidFill>
                  <a:schemeClr val="tx1"/>
                </a:solidFill>
              </a:rPr>
              <a:t>Frequent active traveller, 35-54</a:t>
            </a:r>
          </a:p>
        </p:txBody>
      </p:sp>
      <p:sp>
        <p:nvSpPr>
          <p:cNvPr id="16" name="Rectangle 15">
            <a:extLst>
              <a:ext uri="{FF2B5EF4-FFF2-40B4-BE49-F238E27FC236}">
                <a16:creationId xmlns:a16="http://schemas.microsoft.com/office/drawing/2014/main" id="{C777C7B6-2303-577B-927A-6292E146A119}"/>
              </a:ext>
            </a:extLst>
          </p:cNvPr>
          <p:cNvSpPr/>
          <p:nvPr/>
        </p:nvSpPr>
        <p:spPr>
          <a:xfrm>
            <a:off x="7692705" y="4558880"/>
            <a:ext cx="3811436" cy="158805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“Once you've got the quick wins that people will use regularly, then people will be on their feet or on their bike already, and then you might tackle a big hill, but you wouldn't if there was nothing else around.”</a:t>
            </a:r>
          </a:p>
          <a:p>
            <a:pPr algn="r"/>
            <a:r>
              <a:rPr lang="en-US" sz="1400">
                <a:solidFill>
                  <a:schemeClr val="tx1"/>
                </a:solidFill>
              </a:rPr>
              <a:t>Frequent active traveller, 35-54</a:t>
            </a:r>
          </a:p>
        </p:txBody>
      </p:sp>
    </p:spTree>
    <p:extLst>
      <p:ext uri="{BB962C8B-B14F-4D97-AF65-F5344CB8AC3E}">
        <p14:creationId xmlns:p14="http://schemas.microsoft.com/office/powerpoint/2010/main" val="388664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20715-3D7E-742A-D9F0-52C0AA7B5832}"/>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Principle 2: An active travel scheme needs to </a:t>
            </a:r>
            <a:r>
              <a:rPr kumimoji="0" lang="en-GB" sz="2800" b="1" i="0" u="sng"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have clear and effective safety features</a:t>
            </a:r>
            <a:endParaRPr kumimoji="0" lang="en-US" sz="2800" b="1" i="0" u="sng"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0105D196-64FC-273B-48EF-8E58470F8AE3}"/>
              </a:ext>
            </a:extLst>
          </p:cNvPr>
          <p:cNvSpPr/>
          <p:nvPr/>
        </p:nvSpPr>
        <p:spPr>
          <a:xfrm>
            <a:off x="804284" y="1597794"/>
            <a:ext cx="3924126" cy="5293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What does this mean?</a:t>
            </a:r>
          </a:p>
        </p:txBody>
      </p:sp>
      <p:sp>
        <p:nvSpPr>
          <p:cNvPr id="6" name="Rectangle 5">
            <a:extLst>
              <a:ext uri="{FF2B5EF4-FFF2-40B4-BE49-F238E27FC236}">
                <a16:creationId xmlns:a16="http://schemas.microsoft.com/office/drawing/2014/main" id="{5ACD31E9-FB30-9B6D-4AC1-D90B02D2982C}"/>
              </a:ext>
            </a:extLst>
          </p:cNvPr>
          <p:cNvSpPr/>
          <p:nvPr/>
        </p:nvSpPr>
        <p:spPr>
          <a:xfrm>
            <a:off x="5089356" y="1597794"/>
            <a:ext cx="6414784" cy="5293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What could it look like?</a:t>
            </a:r>
          </a:p>
        </p:txBody>
      </p:sp>
      <p:sp>
        <p:nvSpPr>
          <p:cNvPr id="9" name="Rectangle 8">
            <a:extLst>
              <a:ext uri="{FF2B5EF4-FFF2-40B4-BE49-F238E27FC236}">
                <a16:creationId xmlns:a16="http://schemas.microsoft.com/office/drawing/2014/main" id="{5625823F-53D3-6C61-D3E6-B1A6792AF711}"/>
              </a:ext>
            </a:extLst>
          </p:cNvPr>
          <p:cNvSpPr/>
          <p:nvPr/>
        </p:nvSpPr>
        <p:spPr>
          <a:xfrm>
            <a:off x="804284" y="2127184"/>
            <a:ext cx="3924128" cy="21288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Wingdings" pitchFamily="2" charset="2"/>
              <a:buChar char="ü"/>
            </a:pPr>
            <a:r>
              <a:rPr lang="en-US" sz="1400">
                <a:solidFill>
                  <a:schemeClr val="tx1"/>
                </a:solidFill>
              </a:rPr>
              <a:t>That safety is a key concern, particularly for cyclists, those considering cycling or parents considering cycling for their children, and particularly on narrow and steep roads.</a:t>
            </a:r>
          </a:p>
          <a:p>
            <a:pPr marL="285750" indent="-285750">
              <a:spcAft>
                <a:spcPts val="600"/>
              </a:spcAft>
              <a:buFont typeface="Wingdings" pitchFamily="2" charset="2"/>
              <a:buChar char="ü"/>
            </a:pPr>
            <a:r>
              <a:rPr lang="en-US" sz="1400">
                <a:solidFill>
                  <a:schemeClr val="tx1"/>
                </a:solidFill>
              </a:rPr>
              <a:t>Ensuring infrastructure feels safe.</a:t>
            </a:r>
          </a:p>
          <a:p>
            <a:pPr marL="285750" indent="-285750">
              <a:spcAft>
                <a:spcPts val="600"/>
              </a:spcAft>
              <a:buFont typeface="Wingdings" pitchFamily="2" charset="2"/>
              <a:buChar char="ü"/>
            </a:pPr>
            <a:r>
              <a:rPr lang="en-GB" sz="1400">
                <a:solidFill>
                  <a:schemeClr val="tx1"/>
                </a:solidFill>
              </a:rPr>
              <a:t>Prioritising</a:t>
            </a:r>
            <a:r>
              <a:rPr lang="en-US" sz="1400">
                <a:solidFill>
                  <a:schemeClr val="tx1"/>
                </a:solidFill>
              </a:rPr>
              <a:t> cyclists and pedestrians on roads over motorists.</a:t>
            </a:r>
          </a:p>
        </p:txBody>
      </p:sp>
      <p:sp>
        <p:nvSpPr>
          <p:cNvPr id="10" name="Rectangle 9">
            <a:extLst>
              <a:ext uri="{FF2B5EF4-FFF2-40B4-BE49-F238E27FC236}">
                <a16:creationId xmlns:a16="http://schemas.microsoft.com/office/drawing/2014/main" id="{2C4BD37D-AC7A-E77A-97F7-7AF821AB8FE5}"/>
              </a:ext>
            </a:extLst>
          </p:cNvPr>
          <p:cNvSpPr/>
          <p:nvPr/>
        </p:nvSpPr>
        <p:spPr>
          <a:xfrm>
            <a:off x="804282" y="4496499"/>
            <a:ext cx="3924128" cy="16204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a:t>
            </a:r>
            <a:r>
              <a:rPr lang="en-GB" sz="1400" i="1">
                <a:solidFill>
                  <a:schemeClr val="tx1"/>
                </a:solidFill>
              </a:rPr>
              <a:t>Prioritising</a:t>
            </a:r>
            <a:r>
              <a:rPr lang="en-US" sz="1400" i="1">
                <a:solidFill>
                  <a:schemeClr val="tx1"/>
                </a:solidFill>
              </a:rPr>
              <a:t> pedestrians over cars was an interesting way to think about it… It makes sense if you want to make a city better for travel that that's the thing to do.”</a:t>
            </a:r>
          </a:p>
          <a:p>
            <a:pPr algn="r"/>
            <a:r>
              <a:rPr lang="en-US" sz="1400">
                <a:solidFill>
                  <a:schemeClr val="tx1"/>
                </a:solidFill>
              </a:rPr>
              <a:t>Infrequent active </a:t>
            </a:r>
            <a:r>
              <a:rPr lang="en-GB" sz="1400">
                <a:solidFill>
                  <a:schemeClr val="tx1"/>
                </a:solidFill>
              </a:rPr>
              <a:t>traveller</a:t>
            </a:r>
            <a:r>
              <a:rPr lang="en-US" sz="1400">
                <a:solidFill>
                  <a:schemeClr val="tx1"/>
                </a:solidFill>
              </a:rPr>
              <a:t>, 35-54</a:t>
            </a:r>
          </a:p>
        </p:txBody>
      </p:sp>
      <p:sp>
        <p:nvSpPr>
          <p:cNvPr id="12" name="Rectangle 11">
            <a:extLst>
              <a:ext uri="{FF2B5EF4-FFF2-40B4-BE49-F238E27FC236}">
                <a16:creationId xmlns:a16="http://schemas.microsoft.com/office/drawing/2014/main" id="{7D27FC82-A221-8A84-CB4C-DBB42FB1269B}"/>
              </a:ext>
            </a:extLst>
          </p:cNvPr>
          <p:cNvSpPr/>
          <p:nvPr/>
        </p:nvSpPr>
        <p:spPr>
          <a:xfrm>
            <a:off x="5089358" y="2127184"/>
            <a:ext cx="6414783" cy="21288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400">
                <a:solidFill>
                  <a:schemeClr val="tx1"/>
                </a:solidFill>
              </a:rPr>
              <a:t>Cycle lanes that are segregated (from the road) and continuous (i.e. not just on a short stretch of a road) on roads with even and smooth surfaces.</a:t>
            </a:r>
          </a:p>
          <a:p>
            <a:pPr marL="285750" indent="-285750">
              <a:spcAft>
                <a:spcPts val="600"/>
              </a:spcAft>
              <a:buFont typeface="Arial" panose="020B0604020202020204" pitchFamily="34" charset="0"/>
              <a:buChar char="•"/>
            </a:pPr>
            <a:r>
              <a:rPr lang="en-US" sz="1400">
                <a:solidFill>
                  <a:schemeClr val="tx1"/>
                </a:solidFill>
              </a:rPr>
              <a:t>Increasing and improving pedestrian crossings, especially in areas where children might travel.</a:t>
            </a:r>
          </a:p>
          <a:p>
            <a:pPr marL="285750" indent="-285750">
              <a:spcAft>
                <a:spcPts val="600"/>
              </a:spcAft>
              <a:buFont typeface="Arial" panose="020B0604020202020204" pitchFamily="34" charset="0"/>
              <a:buChar char="•"/>
            </a:pPr>
            <a:r>
              <a:rPr lang="en-US" sz="1400">
                <a:solidFill>
                  <a:schemeClr val="tx1"/>
                </a:solidFill>
              </a:rPr>
              <a:t>Ensuring cycle lanes and pedestrian crossings are well lit and clearly signposted.</a:t>
            </a:r>
          </a:p>
          <a:p>
            <a:pPr marL="285750" indent="-285750">
              <a:spcAft>
                <a:spcPts val="600"/>
              </a:spcAft>
              <a:buFont typeface="Arial" panose="020B0604020202020204" pitchFamily="34" charset="0"/>
              <a:buChar char="•"/>
            </a:pPr>
            <a:r>
              <a:rPr lang="en-US" sz="1400">
                <a:solidFill>
                  <a:schemeClr val="tx1"/>
                </a:solidFill>
              </a:rPr>
              <a:t>Communicating changes to the Highway Code that </a:t>
            </a:r>
            <a:r>
              <a:rPr lang="en-GB" sz="1400">
                <a:solidFill>
                  <a:schemeClr val="tx1"/>
                </a:solidFill>
              </a:rPr>
              <a:t>prioritise</a:t>
            </a:r>
            <a:r>
              <a:rPr lang="en-US" sz="1400">
                <a:solidFill>
                  <a:schemeClr val="tx1"/>
                </a:solidFill>
              </a:rPr>
              <a:t> active </a:t>
            </a:r>
            <a:r>
              <a:rPr lang="en-US" sz="1400" err="1">
                <a:solidFill>
                  <a:schemeClr val="tx1"/>
                </a:solidFill>
              </a:rPr>
              <a:t>travellers</a:t>
            </a:r>
            <a:r>
              <a:rPr lang="en-US" sz="1400">
                <a:solidFill>
                  <a:schemeClr val="tx1"/>
                </a:solidFill>
              </a:rPr>
              <a:t> and making clear who has the right of way on the road.</a:t>
            </a:r>
          </a:p>
        </p:txBody>
      </p:sp>
      <p:sp>
        <p:nvSpPr>
          <p:cNvPr id="15" name="Rectangle 14">
            <a:extLst>
              <a:ext uri="{FF2B5EF4-FFF2-40B4-BE49-F238E27FC236}">
                <a16:creationId xmlns:a16="http://schemas.microsoft.com/office/drawing/2014/main" id="{E119BAC3-8CC3-66E9-432D-FE3BDF7851A1}"/>
              </a:ext>
            </a:extLst>
          </p:cNvPr>
          <p:cNvSpPr/>
          <p:nvPr/>
        </p:nvSpPr>
        <p:spPr>
          <a:xfrm>
            <a:off x="5089356" y="4496499"/>
            <a:ext cx="6414784" cy="162045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“If the cycle lanes are bitty and not in good shape, then you will struggle to get people on it. People who like to cycle will do it, but the people who you want to be on it who are not cycling that much probably won't do it if they don't feel safe. I think it is very important to have high quality cycle lanes and not just paint on the road.”</a:t>
            </a:r>
          </a:p>
          <a:p>
            <a:pPr algn="r"/>
            <a:r>
              <a:rPr lang="en-US" sz="1400">
                <a:solidFill>
                  <a:schemeClr val="tx1"/>
                </a:solidFill>
              </a:rPr>
              <a:t>Frequent active </a:t>
            </a:r>
            <a:r>
              <a:rPr lang="en-GB" sz="1400">
                <a:solidFill>
                  <a:schemeClr val="tx1"/>
                </a:solidFill>
              </a:rPr>
              <a:t>traveller</a:t>
            </a:r>
            <a:r>
              <a:rPr lang="en-US" sz="1400">
                <a:solidFill>
                  <a:schemeClr val="tx1"/>
                </a:solidFill>
              </a:rPr>
              <a:t>, 35-54</a:t>
            </a:r>
          </a:p>
        </p:txBody>
      </p:sp>
    </p:spTree>
    <p:extLst>
      <p:ext uri="{BB962C8B-B14F-4D97-AF65-F5344CB8AC3E}">
        <p14:creationId xmlns:p14="http://schemas.microsoft.com/office/powerpoint/2010/main" val="2364268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20715-3D7E-742A-D9F0-52C0AA7B5832}"/>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Principle 3: An active travel scheme needs to </a:t>
            </a:r>
            <a:r>
              <a:rPr kumimoji="0" lang="en-GB" sz="2800" b="1" i="0" u="sng"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be connected and integrated into the wider transport network</a:t>
            </a:r>
            <a:endParaRPr kumimoji="0" lang="en-US" sz="2800" b="1" i="0" u="sng"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0105D196-64FC-273B-48EF-8E58470F8AE3}"/>
              </a:ext>
            </a:extLst>
          </p:cNvPr>
          <p:cNvSpPr/>
          <p:nvPr/>
        </p:nvSpPr>
        <p:spPr>
          <a:xfrm>
            <a:off x="804284" y="1597794"/>
            <a:ext cx="6158577" cy="52939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What does this mean?</a:t>
            </a:r>
          </a:p>
        </p:txBody>
      </p:sp>
      <p:sp>
        <p:nvSpPr>
          <p:cNvPr id="6" name="Rectangle 5">
            <a:extLst>
              <a:ext uri="{FF2B5EF4-FFF2-40B4-BE49-F238E27FC236}">
                <a16:creationId xmlns:a16="http://schemas.microsoft.com/office/drawing/2014/main" id="{5ACD31E9-FB30-9B6D-4AC1-D90B02D2982C}"/>
              </a:ext>
            </a:extLst>
          </p:cNvPr>
          <p:cNvSpPr/>
          <p:nvPr/>
        </p:nvSpPr>
        <p:spPr>
          <a:xfrm>
            <a:off x="7248087" y="1597794"/>
            <a:ext cx="4256054" cy="52939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What could it look like?</a:t>
            </a:r>
          </a:p>
        </p:txBody>
      </p:sp>
      <p:sp>
        <p:nvSpPr>
          <p:cNvPr id="9" name="Rectangle 8">
            <a:extLst>
              <a:ext uri="{FF2B5EF4-FFF2-40B4-BE49-F238E27FC236}">
                <a16:creationId xmlns:a16="http://schemas.microsoft.com/office/drawing/2014/main" id="{5625823F-53D3-6C61-D3E6-B1A6792AF711}"/>
              </a:ext>
            </a:extLst>
          </p:cNvPr>
          <p:cNvSpPr/>
          <p:nvPr/>
        </p:nvSpPr>
        <p:spPr>
          <a:xfrm>
            <a:off x="804285" y="2127184"/>
            <a:ext cx="6158577" cy="2131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Wingdings" pitchFamily="2" charset="2"/>
              <a:buChar char="ü"/>
            </a:pPr>
            <a:r>
              <a:rPr lang="en-GB" sz="1400">
                <a:solidFill>
                  <a:schemeClr val="tx1"/>
                </a:solidFill>
              </a:rPr>
              <a:t>Taking a holistic and long-term view on plans for sustainable travel in Bath and North East Somerset – improving opportunities for active travel (both cycling and walking) and public transport where most appropriate for that mode of transport.</a:t>
            </a:r>
          </a:p>
          <a:p>
            <a:pPr marL="285750" indent="-285750">
              <a:spcAft>
                <a:spcPts val="600"/>
              </a:spcAft>
              <a:buFont typeface="Wingdings" pitchFamily="2" charset="2"/>
              <a:buChar char="ü"/>
            </a:pPr>
            <a:r>
              <a:rPr lang="en-GB" sz="1400">
                <a:solidFill>
                  <a:schemeClr val="tx1"/>
                </a:solidFill>
              </a:rPr>
              <a:t>Ensuring active travel infrastructure is connected and integrated to cause least disruption to users e.g. having to dismount your bike.</a:t>
            </a:r>
          </a:p>
          <a:p>
            <a:pPr marL="285750" indent="-285750">
              <a:spcAft>
                <a:spcPts val="600"/>
              </a:spcAft>
              <a:buFont typeface="Wingdings" pitchFamily="2" charset="2"/>
              <a:buChar char="ü"/>
            </a:pPr>
            <a:r>
              <a:rPr lang="en-GB" sz="1400">
                <a:solidFill>
                  <a:schemeClr val="tx1"/>
                </a:solidFill>
              </a:rPr>
              <a:t>Carefully planning the features and placement of schemes to minimise negative impacts on the wider transport network.</a:t>
            </a:r>
          </a:p>
        </p:txBody>
      </p:sp>
      <p:sp>
        <p:nvSpPr>
          <p:cNvPr id="10" name="Rectangle 9">
            <a:extLst>
              <a:ext uri="{FF2B5EF4-FFF2-40B4-BE49-F238E27FC236}">
                <a16:creationId xmlns:a16="http://schemas.microsoft.com/office/drawing/2014/main" id="{2C4BD37D-AC7A-E77A-97F7-7AF821AB8FE5}"/>
              </a:ext>
            </a:extLst>
          </p:cNvPr>
          <p:cNvSpPr/>
          <p:nvPr/>
        </p:nvSpPr>
        <p:spPr>
          <a:xfrm>
            <a:off x="804284" y="4513275"/>
            <a:ext cx="5129530" cy="161687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i="1">
                <a:solidFill>
                  <a:schemeClr val="tx1"/>
                </a:solidFill>
              </a:rPr>
              <a:t>“I think some of the ideas were very interesting, but I didn’t get the sense that it was very integrated. One of them was a cycle lane that ran along a short bit of road. I think if you can apply some principles across Bath, that might be a bit more interesting.”</a:t>
            </a:r>
          </a:p>
          <a:p>
            <a:pPr algn="r"/>
            <a:r>
              <a:rPr lang="en-GB" sz="1400">
                <a:solidFill>
                  <a:schemeClr val="tx1"/>
                </a:solidFill>
              </a:rPr>
              <a:t>Infrequent active traveller, 35-54</a:t>
            </a:r>
          </a:p>
        </p:txBody>
      </p:sp>
      <p:sp>
        <p:nvSpPr>
          <p:cNvPr id="12" name="Rectangle 11">
            <a:extLst>
              <a:ext uri="{FF2B5EF4-FFF2-40B4-BE49-F238E27FC236}">
                <a16:creationId xmlns:a16="http://schemas.microsoft.com/office/drawing/2014/main" id="{7D27FC82-A221-8A84-CB4C-DBB42FB1269B}"/>
              </a:ext>
            </a:extLst>
          </p:cNvPr>
          <p:cNvSpPr/>
          <p:nvPr/>
        </p:nvSpPr>
        <p:spPr>
          <a:xfrm>
            <a:off x="7248088" y="2127184"/>
            <a:ext cx="4256053" cy="2131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400">
                <a:solidFill>
                  <a:schemeClr val="tx1"/>
                </a:solidFill>
              </a:rPr>
              <a:t>Continuous cycle lanes, and/or cycle lanes in flatter areas that connect to buses that cyclists can get on to take them up steeper areas.</a:t>
            </a:r>
          </a:p>
          <a:p>
            <a:pPr marL="285750" indent="-285750">
              <a:spcAft>
                <a:spcPts val="600"/>
              </a:spcAft>
              <a:buFont typeface="Arial" panose="020B0604020202020204" pitchFamily="34" charset="0"/>
              <a:buChar char="•"/>
            </a:pPr>
            <a:r>
              <a:rPr lang="en-US" sz="1400">
                <a:solidFill>
                  <a:schemeClr val="tx1"/>
                </a:solidFill>
              </a:rPr>
              <a:t>Designating a smaller number of routes as active travel routes (e.g. one of the routes up the hill) to focus any negative impacts on motorists (e.g. diversions) to one area rather than many.</a:t>
            </a:r>
          </a:p>
        </p:txBody>
      </p:sp>
      <p:sp>
        <p:nvSpPr>
          <p:cNvPr id="14" name="Rectangle 13">
            <a:extLst>
              <a:ext uri="{FF2B5EF4-FFF2-40B4-BE49-F238E27FC236}">
                <a16:creationId xmlns:a16="http://schemas.microsoft.com/office/drawing/2014/main" id="{1E19BD02-E3D4-DD2C-7B6B-3E6B2DF97395}"/>
              </a:ext>
            </a:extLst>
          </p:cNvPr>
          <p:cNvSpPr/>
          <p:nvPr/>
        </p:nvSpPr>
        <p:spPr>
          <a:xfrm>
            <a:off x="6258187" y="4513276"/>
            <a:ext cx="5245954" cy="161687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400" i="1">
                <a:solidFill>
                  <a:schemeClr val="tx1"/>
                </a:solidFill>
              </a:rPr>
              <a:t>“Think about semi-active travel, maybe having a shuttle… if they had loads of space where people could walk on with their bikes or pushchairs and less seats, then you could have people cycling to the bottom of the hill, hopping on a regular bus and then cycling home from there.”</a:t>
            </a:r>
          </a:p>
          <a:p>
            <a:pPr algn="r"/>
            <a:r>
              <a:rPr lang="en-GB" sz="1400">
                <a:solidFill>
                  <a:schemeClr val="tx1"/>
                </a:solidFill>
              </a:rPr>
              <a:t>Frequent active traveller, 35-54</a:t>
            </a:r>
          </a:p>
        </p:txBody>
      </p:sp>
    </p:spTree>
    <p:extLst>
      <p:ext uri="{BB962C8B-B14F-4D97-AF65-F5344CB8AC3E}">
        <p14:creationId xmlns:p14="http://schemas.microsoft.com/office/powerpoint/2010/main" val="420424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20715-3D7E-742A-D9F0-52C0AA7B5832}"/>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Principle 4: An active travel scheme needs to </a:t>
            </a:r>
            <a:r>
              <a:rPr kumimoji="0" lang="en-GB" sz="2800" b="1" i="0" u="sng"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be careful not to disadvantage those who can’t easily choose active travel</a:t>
            </a:r>
          </a:p>
        </p:txBody>
      </p:sp>
      <p:sp>
        <p:nvSpPr>
          <p:cNvPr id="4" name="Rectangle 3">
            <a:extLst>
              <a:ext uri="{FF2B5EF4-FFF2-40B4-BE49-F238E27FC236}">
                <a16:creationId xmlns:a16="http://schemas.microsoft.com/office/drawing/2014/main" id="{0105D196-64FC-273B-48EF-8E58470F8AE3}"/>
              </a:ext>
            </a:extLst>
          </p:cNvPr>
          <p:cNvSpPr/>
          <p:nvPr/>
        </p:nvSpPr>
        <p:spPr>
          <a:xfrm>
            <a:off x="804284" y="1597794"/>
            <a:ext cx="6779361" cy="5293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What does this mean?</a:t>
            </a:r>
          </a:p>
        </p:txBody>
      </p:sp>
      <p:sp>
        <p:nvSpPr>
          <p:cNvPr id="6" name="Rectangle 5">
            <a:extLst>
              <a:ext uri="{FF2B5EF4-FFF2-40B4-BE49-F238E27FC236}">
                <a16:creationId xmlns:a16="http://schemas.microsoft.com/office/drawing/2014/main" id="{5ACD31E9-FB30-9B6D-4AC1-D90B02D2982C}"/>
              </a:ext>
            </a:extLst>
          </p:cNvPr>
          <p:cNvSpPr/>
          <p:nvPr/>
        </p:nvSpPr>
        <p:spPr>
          <a:xfrm>
            <a:off x="7835317" y="1597794"/>
            <a:ext cx="3668824" cy="5293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What could it look like?</a:t>
            </a:r>
          </a:p>
        </p:txBody>
      </p:sp>
      <p:sp>
        <p:nvSpPr>
          <p:cNvPr id="9" name="Rectangle 8">
            <a:extLst>
              <a:ext uri="{FF2B5EF4-FFF2-40B4-BE49-F238E27FC236}">
                <a16:creationId xmlns:a16="http://schemas.microsoft.com/office/drawing/2014/main" id="{5625823F-53D3-6C61-D3E6-B1A6792AF711}"/>
              </a:ext>
            </a:extLst>
          </p:cNvPr>
          <p:cNvSpPr/>
          <p:nvPr/>
        </p:nvSpPr>
        <p:spPr>
          <a:xfrm>
            <a:off x="804286" y="2127184"/>
            <a:ext cx="6779362" cy="2131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Wingdings" pitchFamily="2" charset="2"/>
              <a:buChar char="ü"/>
            </a:pPr>
            <a:r>
              <a:rPr lang="en-US" sz="1400">
                <a:solidFill>
                  <a:schemeClr val="tx1"/>
                </a:solidFill>
              </a:rPr>
              <a:t>Considering people who find it more difficult, or even impossible, to travel actively at all (e.g. people with mobility issues, people who are less fit) or for certain journeys (e.g. when carrying heavy things, for longer journeys) in the design of active travel schemes.</a:t>
            </a:r>
          </a:p>
          <a:p>
            <a:pPr marL="285750" indent="-285750">
              <a:spcAft>
                <a:spcPts val="600"/>
              </a:spcAft>
              <a:buFont typeface="Wingdings" pitchFamily="2" charset="2"/>
              <a:buChar char="ü"/>
            </a:pPr>
            <a:r>
              <a:rPr lang="en-US" sz="1400">
                <a:solidFill>
                  <a:schemeClr val="tx1"/>
                </a:solidFill>
              </a:rPr>
              <a:t>Ensuring those who can’t easily choose active travel aren’t disadvantaged by active travel schemes being put in e.g. losing parking spaces, significantly increased congestion for motorists or roads that are closed to them.</a:t>
            </a:r>
          </a:p>
        </p:txBody>
      </p:sp>
      <p:sp>
        <p:nvSpPr>
          <p:cNvPr id="10" name="Rectangle 9">
            <a:extLst>
              <a:ext uri="{FF2B5EF4-FFF2-40B4-BE49-F238E27FC236}">
                <a16:creationId xmlns:a16="http://schemas.microsoft.com/office/drawing/2014/main" id="{2C4BD37D-AC7A-E77A-97F7-7AF821AB8FE5}"/>
              </a:ext>
            </a:extLst>
          </p:cNvPr>
          <p:cNvSpPr/>
          <p:nvPr/>
        </p:nvSpPr>
        <p:spPr>
          <a:xfrm>
            <a:off x="804285" y="4513277"/>
            <a:ext cx="2358366" cy="16252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“The less abled should come first in design, not as an after thought.”</a:t>
            </a:r>
          </a:p>
          <a:p>
            <a:pPr algn="r"/>
            <a:r>
              <a:rPr lang="en-US" sz="1400">
                <a:solidFill>
                  <a:schemeClr val="tx1"/>
                </a:solidFill>
              </a:rPr>
              <a:t>Infrequent active traveller, 55+</a:t>
            </a:r>
          </a:p>
        </p:txBody>
      </p:sp>
      <p:sp>
        <p:nvSpPr>
          <p:cNvPr id="12" name="Rectangle 11">
            <a:extLst>
              <a:ext uri="{FF2B5EF4-FFF2-40B4-BE49-F238E27FC236}">
                <a16:creationId xmlns:a16="http://schemas.microsoft.com/office/drawing/2014/main" id="{7D27FC82-A221-8A84-CB4C-DBB42FB1269B}"/>
              </a:ext>
            </a:extLst>
          </p:cNvPr>
          <p:cNvSpPr/>
          <p:nvPr/>
        </p:nvSpPr>
        <p:spPr>
          <a:xfrm>
            <a:off x="7835317" y="2127184"/>
            <a:ext cx="3668824" cy="2131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400">
                <a:solidFill>
                  <a:schemeClr val="tx1"/>
                </a:solidFill>
              </a:rPr>
              <a:t>Improving the accessibility of current infrastructure e.g. removing obstacles on pavements.</a:t>
            </a:r>
          </a:p>
          <a:p>
            <a:pPr marL="285750" indent="-285750">
              <a:spcAft>
                <a:spcPts val="600"/>
              </a:spcAft>
              <a:buFont typeface="Arial" panose="020B0604020202020204" pitchFamily="34" charset="0"/>
              <a:buChar char="•"/>
            </a:pPr>
            <a:r>
              <a:rPr lang="en-US" sz="1400">
                <a:solidFill>
                  <a:schemeClr val="tx1"/>
                </a:solidFill>
              </a:rPr>
              <a:t>Any new infrastructure should be accessible e.g. clear signposting for those with impairments.</a:t>
            </a:r>
          </a:p>
          <a:p>
            <a:pPr marL="285750" indent="-285750">
              <a:spcAft>
                <a:spcPts val="600"/>
              </a:spcAft>
              <a:buFont typeface="Arial" panose="020B0604020202020204" pitchFamily="34" charset="0"/>
              <a:buChar char="•"/>
            </a:pPr>
            <a:r>
              <a:rPr lang="en-US" sz="1400" err="1">
                <a:solidFill>
                  <a:schemeClr val="tx1"/>
                </a:solidFill>
              </a:rPr>
              <a:t>Prioritising</a:t>
            </a:r>
            <a:r>
              <a:rPr lang="en-US" sz="1400">
                <a:solidFill>
                  <a:schemeClr val="tx1"/>
                </a:solidFill>
              </a:rPr>
              <a:t> parking and allowing car passage for blue badge holders.</a:t>
            </a:r>
          </a:p>
        </p:txBody>
      </p:sp>
      <p:sp>
        <p:nvSpPr>
          <p:cNvPr id="15" name="Rectangle 14">
            <a:extLst>
              <a:ext uri="{FF2B5EF4-FFF2-40B4-BE49-F238E27FC236}">
                <a16:creationId xmlns:a16="http://schemas.microsoft.com/office/drawing/2014/main" id="{1B15090D-C5C6-8374-E311-A6A42FADFD9C}"/>
              </a:ext>
            </a:extLst>
          </p:cNvPr>
          <p:cNvSpPr/>
          <p:nvPr/>
        </p:nvSpPr>
        <p:spPr>
          <a:xfrm>
            <a:off x="3411484" y="4513275"/>
            <a:ext cx="4172164" cy="16252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“Cluttered street space and pavements… make it difficult or impossible for those who are visually impaired, use wheelchairs or pushchairs, to pass by without going onto the road.”</a:t>
            </a:r>
          </a:p>
          <a:p>
            <a:pPr algn="r"/>
            <a:r>
              <a:rPr lang="en-US" sz="1400">
                <a:solidFill>
                  <a:schemeClr val="tx1"/>
                </a:solidFill>
              </a:rPr>
              <a:t>Frequent active traveller, 35-54</a:t>
            </a:r>
          </a:p>
        </p:txBody>
      </p:sp>
      <p:sp>
        <p:nvSpPr>
          <p:cNvPr id="16" name="Rectangle 15">
            <a:extLst>
              <a:ext uri="{FF2B5EF4-FFF2-40B4-BE49-F238E27FC236}">
                <a16:creationId xmlns:a16="http://schemas.microsoft.com/office/drawing/2014/main" id="{FCD241E9-A2DF-9CB7-24FF-0CA98AD02C83}"/>
              </a:ext>
            </a:extLst>
          </p:cNvPr>
          <p:cNvSpPr/>
          <p:nvPr/>
        </p:nvSpPr>
        <p:spPr>
          <a:xfrm>
            <a:off x="7835317" y="4513275"/>
            <a:ext cx="3668824" cy="16252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i="1">
                <a:solidFill>
                  <a:schemeClr val="tx1"/>
                </a:solidFill>
              </a:rPr>
              <a:t>“Allow those that find it hard to get about the freedom to do so as best they can, because life for most is tough enough as it is without making things more difficult.”</a:t>
            </a:r>
          </a:p>
          <a:p>
            <a:pPr algn="r"/>
            <a:r>
              <a:rPr lang="en-US" sz="1400">
                <a:solidFill>
                  <a:schemeClr val="tx1"/>
                </a:solidFill>
              </a:rPr>
              <a:t>Infrequent active traveller, 55+</a:t>
            </a:r>
          </a:p>
        </p:txBody>
      </p:sp>
    </p:spTree>
    <p:extLst>
      <p:ext uri="{BB962C8B-B14F-4D97-AF65-F5344CB8AC3E}">
        <p14:creationId xmlns:p14="http://schemas.microsoft.com/office/powerpoint/2010/main" val="3667833796"/>
      </p:ext>
    </p:extLst>
  </p:cSld>
  <p:clrMapOvr>
    <a:masterClrMapping/>
  </p:clrMapOvr>
</p:sld>
</file>

<file path=ppt/theme/theme1.xml><?xml version="1.0" encoding="utf-8"?>
<a:theme xmlns:a="http://schemas.openxmlformats.org/drawingml/2006/main" name="BT theme">
  <a:themeElements>
    <a:clrScheme name="Custom 2">
      <a:dk1>
        <a:srgbClr val="494949"/>
      </a:dk1>
      <a:lt1>
        <a:srgbClr val="FFFFFF"/>
      </a:lt1>
      <a:dk2>
        <a:srgbClr val="DE8080"/>
      </a:dk2>
      <a:lt2>
        <a:srgbClr val="E1C380"/>
      </a:lt2>
      <a:accent1>
        <a:srgbClr val="3BA9F3"/>
      </a:accent1>
      <a:accent2>
        <a:srgbClr val="37CEAC"/>
      </a:accent2>
      <a:accent3>
        <a:srgbClr val="B5CDCD"/>
      </a:accent3>
      <a:accent4>
        <a:srgbClr val="A6D9E2"/>
      </a:accent4>
      <a:accent5>
        <a:srgbClr val="99C7EC"/>
      </a:accent5>
      <a:accent6>
        <a:srgbClr val="F9C5B1"/>
      </a:accent6>
      <a:hlink>
        <a:srgbClr val="006DA6"/>
      </a:hlink>
      <a:folHlink>
        <a:srgbClr val="006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T Simple Template PPT 23.06.21" id="{8BB91AC7-E669-BA43-AF2F-703425237FA3}" vid="{7FF22697-C8F0-354F-8977-046B844FBA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cf0fe18-07ea-48b1-a480-e2a98d8aae23">
      <UserInfo>
        <DisplayName>Sophie Giles</DisplayName>
        <AccountId>39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9D51145B9F464E82E58DE813F07F43" ma:contentTypeVersion="6" ma:contentTypeDescription="Create a new document." ma:contentTypeScope="" ma:versionID="44c459b9f0aac4c394b822a9583c7162">
  <xsd:schema xmlns:xsd="http://www.w3.org/2001/XMLSchema" xmlns:xs="http://www.w3.org/2001/XMLSchema" xmlns:p="http://schemas.microsoft.com/office/2006/metadata/properties" xmlns:ns2="3cf0fe18-07ea-48b1-a480-e2a98d8aae23" xmlns:ns3="48b26926-155d-47d7-82d0-fd9173a95d3d" targetNamespace="http://schemas.microsoft.com/office/2006/metadata/properties" ma:root="true" ma:fieldsID="617ae0ab74586934c5f9a7b45e958b86" ns2:_="" ns3:_="">
    <xsd:import namespace="3cf0fe18-07ea-48b1-a480-e2a98d8aae23"/>
    <xsd:import namespace="48b26926-155d-47d7-82d0-fd9173a95d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0fe18-07ea-48b1-a480-e2a98d8aae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b26926-155d-47d7-82d0-fd9173a95d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BAE74-F3EB-49CE-AC95-C23AA7E4B493}">
  <ds:schemaRefs>
    <ds:schemaRef ds:uri="3cf0fe18-07ea-48b1-a480-e2a98d8aae23"/>
    <ds:schemaRef ds:uri="48b26926-155d-47d7-82d0-fd9173a95d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ADE3B4C-3330-4781-AE60-75048FED754A}">
  <ds:schemaRefs>
    <ds:schemaRef ds:uri="3cf0fe18-07ea-48b1-a480-e2a98d8aae23"/>
    <ds:schemaRef ds:uri="48b26926-155d-47d7-82d0-fd9173a95d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4CAC29-57EA-4289-8533-C45C3AA76D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BT theme</Template>
  <TotalTime>2</TotalTime>
  <Words>1597</Words>
  <Application>Microsoft Macintosh PowerPoint</Application>
  <PresentationFormat>Widescreen</PresentationFormat>
  <Paragraphs>102</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Lato Bold</vt:lpstr>
      <vt:lpstr>Montserrat</vt:lpstr>
      <vt:lpstr>Wingdings</vt:lpstr>
      <vt:lpstr>BT theme</vt:lpstr>
      <vt:lpstr>B&amp;NES Council | Citizens’ Panel on Active Travel in Bath and North East Somerset</vt:lpstr>
      <vt:lpstr>Contents</vt:lpstr>
      <vt:lpstr>Residents’ principles for active travel schemes in BANES</vt:lpstr>
      <vt:lpstr>Following reflections on active travel benefits and drawbacks, active travel infrastructure and some specific active travel schemes, the Citizens Panel devised their own principles to guide active travel implementation in BANES.</vt:lpstr>
      <vt:lpstr>Residents say they are open to active travel schemes in BANES as long as they follow their principles</vt:lpstr>
      <vt:lpstr>Principle 1: An active travel scheme needs to offer an easy and appealing alternative to short car journeys </vt:lpstr>
      <vt:lpstr>Principle 2: An active travel scheme needs to have clear and effective safety features</vt:lpstr>
      <vt:lpstr>Principle 3: An active travel scheme needs to be connected and integrated into the wider transport network</vt:lpstr>
      <vt:lpstr>Principle 4: An active travel scheme needs to be careful not to disadvantage those who can’t easily choose active travel</vt:lpstr>
      <vt:lpstr>Finally, participants thought it was important to engage citizens in the process to help secure buy-in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McNaughton Nicholls</dc:creator>
  <cp:lastModifiedBy>Lucy Bush</cp:lastModifiedBy>
  <cp:revision>2</cp:revision>
  <dcterms:created xsi:type="dcterms:W3CDTF">2021-06-28T09:40:43Z</dcterms:created>
  <dcterms:modified xsi:type="dcterms:W3CDTF">2022-11-02T09:52:36Z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0x0101003F9D51145B9F464E82E58DE813F07F43</vt:lpwstr>
  </property>
</Properties>
</file>